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0"/>
  </p:notesMasterIdLst>
  <p:handoutMasterIdLst>
    <p:handoutMasterId r:id="rId31"/>
  </p:handoutMasterIdLst>
  <p:sldIdLst>
    <p:sldId id="320" r:id="rId2"/>
    <p:sldId id="358" r:id="rId3"/>
    <p:sldId id="359" r:id="rId4"/>
    <p:sldId id="335" r:id="rId5"/>
    <p:sldId id="337" r:id="rId6"/>
    <p:sldId id="372" r:id="rId7"/>
    <p:sldId id="367" r:id="rId8"/>
    <p:sldId id="342" r:id="rId9"/>
    <p:sldId id="338" r:id="rId10"/>
    <p:sldId id="346" r:id="rId11"/>
    <p:sldId id="345" r:id="rId12"/>
    <p:sldId id="347" r:id="rId13"/>
    <p:sldId id="348" r:id="rId14"/>
    <p:sldId id="349" r:id="rId15"/>
    <p:sldId id="363" r:id="rId16"/>
    <p:sldId id="365" r:id="rId17"/>
    <p:sldId id="360" r:id="rId18"/>
    <p:sldId id="354" r:id="rId19"/>
    <p:sldId id="355" r:id="rId20"/>
    <p:sldId id="356" r:id="rId21"/>
    <p:sldId id="357" r:id="rId22"/>
    <p:sldId id="377" r:id="rId23"/>
    <p:sldId id="378" r:id="rId24"/>
    <p:sldId id="379" r:id="rId25"/>
    <p:sldId id="380" r:id="rId26"/>
    <p:sldId id="386" r:id="rId27"/>
    <p:sldId id="387" r:id="rId28"/>
    <p:sldId id="381" r:id="rId2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 A. Vidinhar" initials="JAV" lastIdx="1" clrIdx="0">
    <p:extLst>
      <p:ext uri="{19B8F6BF-5375-455C-9EA6-DF929625EA0E}">
        <p15:presenceInfo xmlns:p15="http://schemas.microsoft.com/office/powerpoint/2012/main" userId="S-1-5-21-299502267-790525478-725345543-15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2B5F18"/>
    <a:srgbClr val="FF9933"/>
    <a:srgbClr val="FF9966"/>
    <a:srgbClr val="00B050"/>
    <a:srgbClr val="FFCC99"/>
    <a:srgbClr val="993300"/>
    <a:srgbClr val="FF9732"/>
    <a:srgbClr val="F2F2F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119" d="100"/>
          <a:sy n="119" d="100"/>
        </p:scale>
        <p:origin x="102" y="246"/>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60708-616F-445F-94AB-578A848E8A4D}" type="doc">
      <dgm:prSet loTypeId="urn:microsoft.com/office/officeart/2005/8/layout/cycle8" loCatId="cycle" qsTypeId="urn:microsoft.com/office/officeart/2005/8/quickstyle/simple1" qsCatId="simple" csTypeId="urn:microsoft.com/office/officeart/2005/8/colors/accent1_2" csCatId="accent1" phldr="1"/>
      <dgm:spPr/>
    </dgm:pt>
    <dgm:pt modelId="{B82A1DBA-184D-4BD4-8CFF-0A3BF4FEF5E3}">
      <dgm:prSet phldrT="[Text]"/>
      <dgm:spPr>
        <a:solidFill>
          <a:srgbClr val="2B5F18"/>
        </a:solidFill>
      </dgm:spPr>
      <dgm:t>
        <a:bodyPr/>
        <a:lstStyle/>
        <a:p>
          <a:r>
            <a:rPr lang="en-US" dirty="0" smtClean="0"/>
            <a:t>Wants to return to work for employer in any capacity</a:t>
          </a:r>
          <a:endParaRPr lang="en-US" dirty="0"/>
        </a:p>
      </dgm:t>
    </dgm:pt>
    <dgm:pt modelId="{9555EBFD-00FF-4CAA-8E29-834A878F0A94}" type="parTrans" cxnId="{D8B32F82-3EBE-416A-822F-64E0A315B39E}">
      <dgm:prSet/>
      <dgm:spPr/>
      <dgm:t>
        <a:bodyPr/>
        <a:lstStyle/>
        <a:p>
          <a:endParaRPr lang="en-US"/>
        </a:p>
      </dgm:t>
    </dgm:pt>
    <dgm:pt modelId="{4CB8DD72-ADE0-4755-9202-09E167FA3980}" type="sibTrans" cxnId="{D8B32F82-3EBE-416A-822F-64E0A315B39E}">
      <dgm:prSet/>
      <dgm:spPr/>
      <dgm:t>
        <a:bodyPr/>
        <a:lstStyle/>
        <a:p>
          <a:endParaRPr lang="en-US"/>
        </a:p>
      </dgm:t>
    </dgm:pt>
    <dgm:pt modelId="{55CC052D-8DD2-4EBC-A3C7-CE03CC26564D}">
      <dgm:prSet phldrT="[Text]"/>
      <dgm:spPr>
        <a:solidFill>
          <a:srgbClr val="2B5F18"/>
        </a:solidFill>
      </dgm:spPr>
      <dgm:t>
        <a:bodyPr/>
        <a:lstStyle/>
        <a:p>
          <a:r>
            <a:rPr lang="en-US" dirty="0" smtClean="0"/>
            <a:t>Works with both claimant and employer so claimant may RTW</a:t>
          </a:r>
        </a:p>
      </dgm:t>
    </dgm:pt>
    <dgm:pt modelId="{CD7392A3-EB5B-44D3-A412-5F429ED57642}" type="parTrans" cxnId="{8489AC0E-9B90-4AF1-AC13-B1ACEBB9711B}">
      <dgm:prSet/>
      <dgm:spPr/>
      <dgm:t>
        <a:bodyPr/>
        <a:lstStyle/>
        <a:p>
          <a:endParaRPr lang="en-US"/>
        </a:p>
      </dgm:t>
    </dgm:pt>
    <dgm:pt modelId="{88E05E3C-CB20-4BAB-BEED-B6E665B19BDD}" type="sibTrans" cxnId="{8489AC0E-9B90-4AF1-AC13-B1ACEBB9711B}">
      <dgm:prSet/>
      <dgm:spPr/>
      <dgm:t>
        <a:bodyPr/>
        <a:lstStyle/>
        <a:p>
          <a:endParaRPr lang="en-US"/>
        </a:p>
      </dgm:t>
    </dgm:pt>
    <dgm:pt modelId="{B76B84A5-6630-4C5A-85F0-23BAD25ADD1B}">
      <dgm:prSet phldrT="[Text]"/>
      <dgm:spPr>
        <a:solidFill>
          <a:srgbClr val="2B5F18"/>
        </a:solidFill>
      </dgm:spPr>
      <dgm:t>
        <a:bodyPr/>
        <a:lstStyle/>
        <a:p>
          <a:r>
            <a:rPr lang="en-US" dirty="0" smtClean="0"/>
            <a:t>Wants claimant to return to employer’s workplace</a:t>
          </a:r>
          <a:endParaRPr lang="en-US" dirty="0"/>
        </a:p>
      </dgm:t>
    </dgm:pt>
    <dgm:pt modelId="{0FDD089E-28EA-4292-BD90-DA9AB05CBF0F}" type="parTrans" cxnId="{C2F26B1F-A3C6-410E-993D-4386066D82B1}">
      <dgm:prSet/>
      <dgm:spPr/>
      <dgm:t>
        <a:bodyPr/>
        <a:lstStyle/>
        <a:p>
          <a:endParaRPr lang="en-US"/>
        </a:p>
      </dgm:t>
    </dgm:pt>
    <dgm:pt modelId="{B41EA74E-C027-4EF5-8841-20F44310D88A}" type="sibTrans" cxnId="{C2F26B1F-A3C6-410E-993D-4386066D82B1}">
      <dgm:prSet/>
      <dgm:spPr/>
      <dgm:t>
        <a:bodyPr/>
        <a:lstStyle/>
        <a:p>
          <a:endParaRPr lang="en-US"/>
        </a:p>
      </dgm:t>
    </dgm:pt>
    <dgm:pt modelId="{C41E5CA1-8170-44FC-B036-7748E2A3B888}" type="pres">
      <dgm:prSet presAssocID="{04560708-616F-445F-94AB-578A848E8A4D}" presName="compositeShape" presStyleCnt="0">
        <dgm:presLayoutVars>
          <dgm:chMax val="7"/>
          <dgm:dir/>
          <dgm:resizeHandles val="exact"/>
        </dgm:presLayoutVars>
      </dgm:prSet>
      <dgm:spPr/>
    </dgm:pt>
    <dgm:pt modelId="{3262D2D9-6E06-456F-A1FC-17F34347F117}" type="pres">
      <dgm:prSet presAssocID="{04560708-616F-445F-94AB-578A848E8A4D}" presName="wedge1" presStyleLbl="node1" presStyleIdx="0" presStyleCnt="3"/>
      <dgm:spPr/>
      <dgm:t>
        <a:bodyPr/>
        <a:lstStyle/>
        <a:p>
          <a:endParaRPr lang="en-US"/>
        </a:p>
      </dgm:t>
    </dgm:pt>
    <dgm:pt modelId="{3483C9E9-0C48-47D2-902E-AF065B21C359}" type="pres">
      <dgm:prSet presAssocID="{04560708-616F-445F-94AB-578A848E8A4D}" presName="dummy1a" presStyleCnt="0"/>
      <dgm:spPr/>
    </dgm:pt>
    <dgm:pt modelId="{21D28CFE-BE7D-4901-A0CD-6DB18E139129}" type="pres">
      <dgm:prSet presAssocID="{04560708-616F-445F-94AB-578A848E8A4D}" presName="dummy1b" presStyleCnt="0"/>
      <dgm:spPr/>
    </dgm:pt>
    <dgm:pt modelId="{153466EB-D192-4A03-8BC7-32A8D372BBE2}" type="pres">
      <dgm:prSet presAssocID="{04560708-616F-445F-94AB-578A848E8A4D}" presName="wedge1Tx" presStyleLbl="node1" presStyleIdx="0" presStyleCnt="3">
        <dgm:presLayoutVars>
          <dgm:chMax val="0"/>
          <dgm:chPref val="0"/>
          <dgm:bulletEnabled val="1"/>
        </dgm:presLayoutVars>
      </dgm:prSet>
      <dgm:spPr/>
      <dgm:t>
        <a:bodyPr/>
        <a:lstStyle/>
        <a:p>
          <a:endParaRPr lang="en-US"/>
        </a:p>
      </dgm:t>
    </dgm:pt>
    <dgm:pt modelId="{B307F7CE-A6E8-44A1-B1C7-10E82325BACE}" type="pres">
      <dgm:prSet presAssocID="{04560708-616F-445F-94AB-578A848E8A4D}" presName="wedge2" presStyleLbl="node1" presStyleIdx="1" presStyleCnt="3"/>
      <dgm:spPr/>
      <dgm:t>
        <a:bodyPr/>
        <a:lstStyle/>
        <a:p>
          <a:endParaRPr lang="en-US"/>
        </a:p>
      </dgm:t>
    </dgm:pt>
    <dgm:pt modelId="{AAAACB2C-F184-4766-BFAE-7C6667F7D910}" type="pres">
      <dgm:prSet presAssocID="{04560708-616F-445F-94AB-578A848E8A4D}" presName="dummy2a" presStyleCnt="0"/>
      <dgm:spPr/>
    </dgm:pt>
    <dgm:pt modelId="{BADECD15-C05F-44FC-90FD-D9BD31947FE6}" type="pres">
      <dgm:prSet presAssocID="{04560708-616F-445F-94AB-578A848E8A4D}" presName="dummy2b" presStyleCnt="0"/>
      <dgm:spPr/>
    </dgm:pt>
    <dgm:pt modelId="{C8F8B3FE-FAE2-405D-8570-4A34CB77C5B4}" type="pres">
      <dgm:prSet presAssocID="{04560708-616F-445F-94AB-578A848E8A4D}" presName="wedge2Tx" presStyleLbl="node1" presStyleIdx="1" presStyleCnt="3">
        <dgm:presLayoutVars>
          <dgm:chMax val="0"/>
          <dgm:chPref val="0"/>
          <dgm:bulletEnabled val="1"/>
        </dgm:presLayoutVars>
      </dgm:prSet>
      <dgm:spPr/>
      <dgm:t>
        <a:bodyPr/>
        <a:lstStyle/>
        <a:p>
          <a:endParaRPr lang="en-US"/>
        </a:p>
      </dgm:t>
    </dgm:pt>
    <dgm:pt modelId="{70E66574-E894-4803-93C8-70C2FAD14042}" type="pres">
      <dgm:prSet presAssocID="{04560708-616F-445F-94AB-578A848E8A4D}" presName="wedge3" presStyleLbl="node1" presStyleIdx="2" presStyleCnt="3"/>
      <dgm:spPr/>
      <dgm:t>
        <a:bodyPr/>
        <a:lstStyle/>
        <a:p>
          <a:endParaRPr lang="en-US"/>
        </a:p>
      </dgm:t>
    </dgm:pt>
    <dgm:pt modelId="{F6956000-0677-4C4B-965C-D83E04A81088}" type="pres">
      <dgm:prSet presAssocID="{04560708-616F-445F-94AB-578A848E8A4D}" presName="dummy3a" presStyleCnt="0"/>
      <dgm:spPr/>
    </dgm:pt>
    <dgm:pt modelId="{AA9BFC41-5DC3-4A40-BC74-EF79676BFDA5}" type="pres">
      <dgm:prSet presAssocID="{04560708-616F-445F-94AB-578A848E8A4D}" presName="dummy3b" presStyleCnt="0"/>
      <dgm:spPr/>
    </dgm:pt>
    <dgm:pt modelId="{C58C416B-A256-4E27-83A5-16D70A625010}" type="pres">
      <dgm:prSet presAssocID="{04560708-616F-445F-94AB-578A848E8A4D}" presName="wedge3Tx" presStyleLbl="node1" presStyleIdx="2" presStyleCnt="3">
        <dgm:presLayoutVars>
          <dgm:chMax val="0"/>
          <dgm:chPref val="0"/>
          <dgm:bulletEnabled val="1"/>
        </dgm:presLayoutVars>
      </dgm:prSet>
      <dgm:spPr/>
      <dgm:t>
        <a:bodyPr/>
        <a:lstStyle/>
        <a:p>
          <a:endParaRPr lang="en-US"/>
        </a:p>
      </dgm:t>
    </dgm:pt>
    <dgm:pt modelId="{3D0CEB79-38D5-42E4-AAB9-198ACB50F274}" type="pres">
      <dgm:prSet presAssocID="{4CB8DD72-ADE0-4755-9202-09E167FA3980}" presName="arrowWedge1" presStyleLbl="fgSibTrans2D1" presStyleIdx="0" presStyleCnt="3"/>
      <dgm:spPr/>
    </dgm:pt>
    <dgm:pt modelId="{4A7AD6AB-575B-4674-B4F7-78BA61737767}" type="pres">
      <dgm:prSet presAssocID="{88E05E3C-CB20-4BAB-BEED-B6E665B19BDD}" presName="arrowWedge2" presStyleLbl="fgSibTrans2D1" presStyleIdx="1" presStyleCnt="3"/>
      <dgm:spPr/>
    </dgm:pt>
    <dgm:pt modelId="{365F6378-59B3-4426-9E37-DEB02548A10D}" type="pres">
      <dgm:prSet presAssocID="{B41EA74E-C027-4EF5-8841-20F44310D88A}" presName="arrowWedge3" presStyleLbl="fgSibTrans2D1" presStyleIdx="2" presStyleCnt="3"/>
      <dgm:spPr/>
    </dgm:pt>
  </dgm:ptLst>
  <dgm:cxnLst>
    <dgm:cxn modelId="{C2F26B1F-A3C6-410E-993D-4386066D82B1}" srcId="{04560708-616F-445F-94AB-578A848E8A4D}" destId="{B76B84A5-6630-4C5A-85F0-23BAD25ADD1B}" srcOrd="2" destOrd="0" parTransId="{0FDD089E-28EA-4292-BD90-DA9AB05CBF0F}" sibTransId="{B41EA74E-C027-4EF5-8841-20F44310D88A}"/>
    <dgm:cxn modelId="{D8B32F82-3EBE-416A-822F-64E0A315B39E}" srcId="{04560708-616F-445F-94AB-578A848E8A4D}" destId="{B82A1DBA-184D-4BD4-8CFF-0A3BF4FEF5E3}" srcOrd="0" destOrd="0" parTransId="{9555EBFD-00FF-4CAA-8E29-834A878F0A94}" sibTransId="{4CB8DD72-ADE0-4755-9202-09E167FA3980}"/>
    <dgm:cxn modelId="{90E341B0-79AC-4C73-98F1-6DC7209EC11E}" type="presOf" srcId="{04560708-616F-445F-94AB-578A848E8A4D}" destId="{C41E5CA1-8170-44FC-B036-7748E2A3B888}" srcOrd="0" destOrd="0" presId="urn:microsoft.com/office/officeart/2005/8/layout/cycle8"/>
    <dgm:cxn modelId="{8489AC0E-9B90-4AF1-AC13-B1ACEBB9711B}" srcId="{04560708-616F-445F-94AB-578A848E8A4D}" destId="{55CC052D-8DD2-4EBC-A3C7-CE03CC26564D}" srcOrd="1" destOrd="0" parTransId="{CD7392A3-EB5B-44D3-A412-5F429ED57642}" sibTransId="{88E05E3C-CB20-4BAB-BEED-B6E665B19BDD}"/>
    <dgm:cxn modelId="{38F45EC7-5A53-4EC7-8443-6D6BBC0C862B}" type="presOf" srcId="{B76B84A5-6630-4C5A-85F0-23BAD25ADD1B}" destId="{C58C416B-A256-4E27-83A5-16D70A625010}" srcOrd="1" destOrd="0" presId="urn:microsoft.com/office/officeart/2005/8/layout/cycle8"/>
    <dgm:cxn modelId="{3C528D9D-F68A-4BC5-94D4-80D7434B5579}" type="presOf" srcId="{B82A1DBA-184D-4BD4-8CFF-0A3BF4FEF5E3}" destId="{3262D2D9-6E06-456F-A1FC-17F34347F117}" srcOrd="0" destOrd="0" presId="urn:microsoft.com/office/officeart/2005/8/layout/cycle8"/>
    <dgm:cxn modelId="{3B783E91-53E4-4418-83A9-CD18A1CA3877}" type="presOf" srcId="{B76B84A5-6630-4C5A-85F0-23BAD25ADD1B}" destId="{70E66574-E894-4803-93C8-70C2FAD14042}" srcOrd="0" destOrd="0" presId="urn:microsoft.com/office/officeart/2005/8/layout/cycle8"/>
    <dgm:cxn modelId="{93B701DB-36B2-4B5E-977C-764B42B15DC1}" type="presOf" srcId="{55CC052D-8DD2-4EBC-A3C7-CE03CC26564D}" destId="{B307F7CE-A6E8-44A1-B1C7-10E82325BACE}" srcOrd="0" destOrd="0" presId="urn:microsoft.com/office/officeart/2005/8/layout/cycle8"/>
    <dgm:cxn modelId="{1E09E4DA-DC9A-41A8-B282-B31959286D01}" type="presOf" srcId="{55CC052D-8DD2-4EBC-A3C7-CE03CC26564D}" destId="{C8F8B3FE-FAE2-405D-8570-4A34CB77C5B4}" srcOrd="1" destOrd="0" presId="urn:microsoft.com/office/officeart/2005/8/layout/cycle8"/>
    <dgm:cxn modelId="{ED5C3956-7943-4FF2-AC68-0C793E7ACD9E}" type="presOf" srcId="{B82A1DBA-184D-4BD4-8CFF-0A3BF4FEF5E3}" destId="{153466EB-D192-4A03-8BC7-32A8D372BBE2}" srcOrd="1" destOrd="0" presId="urn:microsoft.com/office/officeart/2005/8/layout/cycle8"/>
    <dgm:cxn modelId="{2A6E926E-24BB-40A1-B8D1-D2ADB7E67835}" type="presParOf" srcId="{C41E5CA1-8170-44FC-B036-7748E2A3B888}" destId="{3262D2D9-6E06-456F-A1FC-17F34347F117}" srcOrd="0" destOrd="0" presId="urn:microsoft.com/office/officeart/2005/8/layout/cycle8"/>
    <dgm:cxn modelId="{F8324F43-0C4C-4A5A-8978-72414DD2F843}" type="presParOf" srcId="{C41E5CA1-8170-44FC-B036-7748E2A3B888}" destId="{3483C9E9-0C48-47D2-902E-AF065B21C359}" srcOrd="1" destOrd="0" presId="urn:microsoft.com/office/officeart/2005/8/layout/cycle8"/>
    <dgm:cxn modelId="{529D954F-371C-467E-B0D5-8B9595D249AA}" type="presParOf" srcId="{C41E5CA1-8170-44FC-B036-7748E2A3B888}" destId="{21D28CFE-BE7D-4901-A0CD-6DB18E139129}" srcOrd="2" destOrd="0" presId="urn:microsoft.com/office/officeart/2005/8/layout/cycle8"/>
    <dgm:cxn modelId="{B33A943B-3816-4A45-9E89-54015A091C48}" type="presParOf" srcId="{C41E5CA1-8170-44FC-B036-7748E2A3B888}" destId="{153466EB-D192-4A03-8BC7-32A8D372BBE2}" srcOrd="3" destOrd="0" presId="urn:microsoft.com/office/officeart/2005/8/layout/cycle8"/>
    <dgm:cxn modelId="{9F1885EC-8D43-413E-A302-6DB13E84B0FF}" type="presParOf" srcId="{C41E5CA1-8170-44FC-B036-7748E2A3B888}" destId="{B307F7CE-A6E8-44A1-B1C7-10E82325BACE}" srcOrd="4" destOrd="0" presId="urn:microsoft.com/office/officeart/2005/8/layout/cycle8"/>
    <dgm:cxn modelId="{25082D6D-C042-4633-AFD5-124555205678}" type="presParOf" srcId="{C41E5CA1-8170-44FC-B036-7748E2A3B888}" destId="{AAAACB2C-F184-4766-BFAE-7C6667F7D910}" srcOrd="5" destOrd="0" presId="urn:microsoft.com/office/officeart/2005/8/layout/cycle8"/>
    <dgm:cxn modelId="{8E8AEC1F-26ED-4C97-9103-39C1FE4ABAD6}" type="presParOf" srcId="{C41E5CA1-8170-44FC-B036-7748E2A3B888}" destId="{BADECD15-C05F-44FC-90FD-D9BD31947FE6}" srcOrd="6" destOrd="0" presId="urn:microsoft.com/office/officeart/2005/8/layout/cycle8"/>
    <dgm:cxn modelId="{9C35350A-0CF9-4FC0-9D45-51129C527CF3}" type="presParOf" srcId="{C41E5CA1-8170-44FC-B036-7748E2A3B888}" destId="{C8F8B3FE-FAE2-405D-8570-4A34CB77C5B4}" srcOrd="7" destOrd="0" presId="urn:microsoft.com/office/officeart/2005/8/layout/cycle8"/>
    <dgm:cxn modelId="{80818A1D-2F73-4C34-AC57-E49BA95C9B2F}" type="presParOf" srcId="{C41E5CA1-8170-44FC-B036-7748E2A3B888}" destId="{70E66574-E894-4803-93C8-70C2FAD14042}" srcOrd="8" destOrd="0" presId="urn:microsoft.com/office/officeart/2005/8/layout/cycle8"/>
    <dgm:cxn modelId="{FD7D9548-D845-4F5F-B8DD-E0003A94A944}" type="presParOf" srcId="{C41E5CA1-8170-44FC-B036-7748E2A3B888}" destId="{F6956000-0677-4C4B-965C-D83E04A81088}" srcOrd="9" destOrd="0" presId="urn:microsoft.com/office/officeart/2005/8/layout/cycle8"/>
    <dgm:cxn modelId="{EF8A3628-7153-4775-853D-C3516F500AC7}" type="presParOf" srcId="{C41E5CA1-8170-44FC-B036-7748E2A3B888}" destId="{AA9BFC41-5DC3-4A40-BC74-EF79676BFDA5}" srcOrd="10" destOrd="0" presId="urn:microsoft.com/office/officeart/2005/8/layout/cycle8"/>
    <dgm:cxn modelId="{145EB501-4583-4EEC-ACE9-3B24462AAC05}" type="presParOf" srcId="{C41E5CA1-8170-44FC-B036-7748E2A3B888}" destId="{C58C416B-A256-4E27-83A5-16D70A625010}" srcOrd="11" destOrd="0" presId="urn:microsoft.com/office/officeart/2005/8/layout/cycle8"/>
    <dgm:cxn modelId="{71CFE1A0-83F0-4958-B27F-4615B3E7C401}" type="presParOf" srcId="{C41E5CA1-8170-44FC-B036-7748E2A3B888}" destId="{3D0CEB79-38D5-42E4-AAB9-198ACB50F274}" srcOrd="12" destOrd="0" presId="urn:microsoft.com/office/officeart/2005/8/layout/cycle8"/>
    <dgm:cxn modelId="{B5FFB5B9-BF76-4427-82DB-D21EF2161AF9}" type="presParOf" srcId="{C41E5CA1-8170-44FC-B036-7748E2A3B888}" destId="{4A7AD6AB-575B-4674-B4F7-78BA61737767}" srcOrd="13" destOrd="0" presId="urn:microsoft.com/office/officeart/2005/8/layout/cycle8"/>
    <dgm:cxn modelId="{1A7C02BB-0F89-492B-B8C4-81453F3B5B21}" type="presParOf" srcId="{C41E5CA1-8170-44FC-B036-7748E2A3B888}" destId="{365F6378-59B3-4426-9E37-DEB02548A10D}"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44B0880-0162-47BA-84AB-9A6F053B20E2}"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440CCE05-2B82-416D-B845-008F06F55824}">
      <dgm:prSet/>
      <dgm:spPr>
        <a:solidFill>
          <a:srgbClr val="002060"/>
        </a:solidFill>
      </dgm:spPr>
      <dgm:t>
        <a:bodyPr/>
        <a:lstStyle/>
        <a:p>
          <a:pPr rtl="0"/>
          <a:r>
            <a:rPr lang="en-US" dirty="0" smtClean="0">
              <a:solidFill>
                <a:schemeClr val="bg1"/>
              </a:solidFill>
            </a:rPr>
            <a:t>CLAIMANT EMPHASIS</a:t>
          </a:r>
          <a:endParaRPr lang="en-US" dirty="0">
            <a:solidFill>
              <a:schemeClr val="bg1"/>
            </a:solidFill>
          </a:endParaRPr>
        </a:p>
      </dgm:t>
    </dgm:pt>
    <dgm:pt modelId="{B0308259-DF22-42D3-A8B7-852357F96D58}" type="parTrans" cxnId="{063F76D1-F402-4B44-A610-0887744CD780}">
      <dgm:prSet/>
      <dgm:spPr/>
      <dgm:t>
        <a:bodyPr/>
        <a:lstStyle/>
        <a:p>
          <a:endParaRPr lang="en-US"/>
        </a:p>
      </dgm:t>
    </dgm:pt>
    <dgm:pt modelId="{84ACBAAB-6D19-4602-9605-E32542C1DE8D}" type="sibTrans" cxnId="{063F76D1-F402-4B44-A610-0887744CD780}">
      <dgm:prSet/>
      <dgm:spPr/>
      <dgm:t>
        <a:bodyPr/>
        <a:lstStyle/>
        <a:p>
          <a:endParaRPr lang="en-US"/>
        </a:p>
      </dgm:t>
    </dgm:pt>
    <dgm:pt modelId="{BE17EE15-F945-44BB-92D9-5A71D39DE977}">
      <dgm:prSet/>
      <dgm:spPr>
        <a:solidFill>
          <a:srgbClr val="FFC000"/>
        </a:solidFill>
      </dgm:spPr>
      <dgm:t>
        <a:bodyPr/>
        <a:lstStyle/>
        <a:p>
          <a:pPr rtl="0"/>
          <a:r>
            <a:rPr lang="en-US" dirty="0" smtClean="0">
              <a:solidFill>
                <a:schemeClr val="bg1"/>
              </a:solidFill>
            </a:rPr>
            <a:t>VR COUNSELOR EMPHASIS</a:t>
          </a:r>
          <a:endParaRPr lang="en-US" dirty="0">
            <a:solidFill>
              <a:schemeClr val="bg1"/>
            </a:solidFill>
          </a:endParaRPr>
        </a:p>
      </dgm:t>
    </dgm:pt>
    <dgm:pt modelId="{266711C7-5D51-44EF-83F3-E27B908428BC}" type="parTrans" cxnId="{D40660B4-6859-4396-AC5A-44C5A7C1BDA1}">
      <dgm:prSet/>
      <dgm:spPr/>
      <dgm:t>
        <a:bodyPr/>
        <a:lstStyle/>
        <a:p>
          <a:endParaRPr lang="en-US"/>
        </a:p>
      </dgm:t>
    </dgm:pt>
    <dgm:pt modelId="{F9A4DBF3-EC25-4EC7-87E2-D419D849E328}" type="sibTrans" cxnId="{D40660B4-6859-4396-AC5A-44C5A7C1BDA1}">
      <dgm:prSet/>
      <dgm:spPr/>
      <dgm:t>
        <a:bodyPr/>
        <a:lstStyle/>
        <a:p>
          <a:endParaRPr lang="en-US"/>
        </a:p>
      </dgm:t>
    </dgm:pt>
    <dgm:pt modelId="{CD73ED38-6909-41C7-9405-03DC9A796890}">
      <dgm:prSet custT="1"/>
      <dgm:spPr/>
      <dgm:t>
        <a:bodyPr/>
        <a:lstStyle/>
        <a:p>
          <a:pPr rtl="0"/>
          <a:r>
            <a:rPr lang="en-US" sz="1200" b="1" baseline="0" dirty="0" smtClean="0"/>
            <a:t>INCREASE OVERSIGHT AND ACCOUNTABILITY OF THE INJURED EMPLOYEE</a:t>
          </a:r>
          <a:endParaRPr lang="en-US" sz="1200" b="1" baseline="0" dirty="0"/>
        </a:p>
      </dgm:t>
    </dgm:pt>
    <dgm:pt modelId="{D0E86CEA-2D32-47E6-BBDA-D5F165FF725D}" type="parTrans" cxnId="{99CBBCFD-64A3-4A69-8930-C71967CE2DD4}">
      <dgm:prSet/>
      <dgm:spPr/>
      <dgm:t>
        <a:bodyPr/>
        <a:lstStyle/>
        <a:p>
          <a:endParaRPr lang="en-US"/>
        </a:p>
      </dgm:t>
    </dgm:pt>
    <dgm:pt modelId="{78BB0315-1910-44DE-AB45-9FD8B0749ED6}" type="sibTrans" cxnId="{99CBBCFD-64A3-4A69-8930-C71967CE2DD4}">
      <dgm:prSet/>
      <dgm:spPr/>
      <dgm:t>
        <a:bodyPr/>
        <a:lstStyle/>
        <a:p>
          <a:endParaRPr lang="en-US"/>
        </a:p>
      </dgm:t>
    </dgm:pt>
    <dgm:pt modelId="{B61BA3C5-3F48-4AA3-8873-DE2527AF878B}">
      <dgm:prSet custT="1"/>
      <dgm:spPr>
        <a:solidFill>
          <a:schemeClr val="bg1">
            <a:alpha val="90000"/>
          </a:schemeClr>
        </a:solidFill>
      </dgm:spPr>
      <dgm:t>
        <a:bodyPr anchor="t"/>
        <a:lstStyle/>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smtClean="0"/>
            <a:t>1.</a:t>
          </a:r>
          <a:r>
            <a:rPr lang="en-US" sz="1400" dirty="0" smtClean="0"/>
            <a:t> </a:t>
          </a:r>
          <a:r>
            <a:rPr lang="en-US" sz="1400" b="0" dirty="0" smtClean="0">
              <a:latin typeface="+mn-lt"/>
            </a:rPr>
            <a:t>Return to mandatory oversight by Director </a:t>
          </a:r>
        </a:p>
        <a:p>
          <a:pPr lvl="0" defTabSz="622300" rtl="0">
            <a:lnSpc>
              <a:spcPct val="90000"/>
            </a:lnSpc>
            <a:spcBef>
              <a:spcPct val="0"/>
            </a:spcBef>
            <a:spcAft>
              <a:spcPct val="35000"/>
            </a:spcAft>
          </a:pPr>
          <a:r>
            <a:rPr lang="en-US" sz="1400" b="1" dirty="0" smtClean="0">
              <a:latin typeface="+mn-lt"/>
            </a:rPr>
            <a:t>2. </a:t>
          </a:r>
          <a:r>
            <a:rPr lang="en-US" sz="1400" dirty="0" smtClean="0"/>
            <a:t>Start VR-TTD when VR plan is </a:t>
          </a:r>
          <a:r>
            <a:rPr lang="en-US" sz="1400" i="0" u="sng" dirty="0" smtClean="0"/>
            <a:t>approved</a:t>
          </a:r>
          <a:r>
            <a:rPr lang="en-US" sz="1400" dirty="0" smtClean="0"/>
            <a:t/>
          </a:r>
          <a:br>
            <a:rPr lang="en-US" sz="1400" dirty="0" smtClean="0"/>
          </a:br>
          <a:r>
            <a:rPr lang="en-US" sz="1400" b="1" dirty="0" smtClean="0"/>
            <a:t>3.</a:t>
          </a:r>
          <a:r>
            <a:rPr lang="en-US" sz="1400" dirty="0" smtClean="0"/>
            <a:t> End VR-TTD when Claimant can return to suitable gainful employment</a:t>
          </a:r>
        </a:p>
        <a:p>
          <a:pPr lvl="0" defTabSz="622300" rtl="0">
            <a:lnSpc>
              <a:spcPct val="90000"/>
            </a:lnSpc>
            <a:spcBef>
              <a:spcPct val="0"/>
            </a:spcBef>
            <a:spcAft>
              <a:spcPct val="35000"/>
            </a:spcAft>
          </a:pPr>
          <a:r>
            <a:rPr lang="en-US" sz="1400" b="1" dirty="0" smtClean="0"/>
            <a:t>4. </a:t>
          </a:r>
          <a:r>
            <a:rPr lang="en-US" sz="1400" b="0" dirty="0" smtClean="0"/>
            <a:t>Director monitors status report (annually)</a:t>
          </a:r>
        </a:p>
        <a:p>
          <a:pPr lvl="0" defTabSz="622300" rtl="0">
            <a:lnSpc>
              <a:spcPct val="90000"/>
            </a:lnSpc>
            <a:spcBef>
              <a:spcPct val="0"/>
            </a:spcBef>
            <a:spcAft>
              <a:spcPct val="35000"/>
            </a:spcAft>
          </a:pPr>
          <a:r>
            <a:rPr lang="en-US" sz="1400" b="1" dirty="0" smtClean="0"/>
            <a:t>5. </a:t>
          </a:r>
          <a:r>
            <a:rPr lang="en-US" sz="1400" b="0" dirty="0" smtClean="0"/>
            <a:t>Vouchers for training  or to forego VR program (based on injury rating);</a:t>
          </a:r>
          <a:r>
            <a:rPr lang="en-US" sz="1400" dirty="0" smtClean="0">
              <a:latin typeface="+mn-lt"/>
              <a:cs typeface="Times New Roman" panose="02020603050405020304" pitchFamily="18" charset="0"/>
            </a:rPr>
            <a:t> case closed</a:t>
          </a:r>
        </a:p>
        <a:p>
          <a:pPr lvl="0" defTabSz="622300" rtl="0">
            <a:lnSpc>
              <a:spcPct val="90000"/>
            </a:lnSpc>
            <a:spcBef>
              <a:spcPct val="0"/>
            </a:spcBef>
            <a:spcAft>
              <a:spcPct val="35000"/>
            </a:spcAft>
          </a:pPr>
          <a:r>
            <a:rPr lang="en-US" sz="1400" b="1" dirty="0" smtClean="0">
              <a:latin typeface="+mn-lt"/>
              <a:cs typeface="Times New Roman" panose="02020603050405020304" pitchFamily="18" charset="0"/>
            </a:rPr>
            <a:t>6. </a:t>
          </a:r>
          <a:r>
            <a:rPr lang="en-US" sz="1400" b="0" dirty="0" smtClean="0">
              <a:latin typeface="+mn-lt"/>
              <a:cs typeface="Times New Roman" panose="02020603050405020304" pitchFamily="18" charset="0"/>
            </a:rPr>
            <a:t>Eligible for “recompense award” with PPD</a:t>
          </a:r>
          <a:r>
            <a:rPr lang="en-US" sz="1400" b="0" dirty="0" smtClean="0">
              <a:latin typeface="+mn-lt"/>
            </a:rPr>
            <a:t/>
          </a:r>
          <a:br>
            <a:rPr lang="en-US" sz="1400" b="0" dirty="0" smtClean="0">
              <a:latin typeface="+mn-lt"/>
            </a:rPr>
          </a:br>
          <a:endParaRPr lang="en-US" sz="1400" dirty="0">
            <a:latin typeface="+mn-lt"/>
          </a:endParaRPr>
        </a:p>
      </dgm:t>
    </dgm:pt>
    <dgm:pt modelId="{E575A58A-4009-46AD-9660-A66AC0758503}" type="parTrans" cxnId="{CD78FD0D-C0F5-4D93-8C44-C09DA6E0F210}">
      <dgm:prSet/>
      <dgm:spPr/>
      <dgm:t>
        <a:bodyPr/>
        <a:lstStyle/>
        <a:p>
          <a:endParaRPr lang="en-US"/>
        </a:p>
      </dgm:t>
    </dgm:pt>
    <dgm:pt modelId="{8457CDA6-DC6D-4E59-85E5-0C8B29CD7B54}" type="sibTrans" cxnId="{CD78FD0D-C0F5-4D93-8C44-C09DA6E0F210}">
      <dgm:prSet/>
      <dgm:spPr/>
      <dgm:t>
        <a:bodyPr/>
        <a:lstStyle/>
        <a:p>
          <a:endParaRPr lang="en-US"/>
        </a:p>
      </dgm:t>
    </dgm:pt>
    <dgm:pt modelId="{2563EFBB-BA10-4739-9CDC-25CE9B4C8834}">
      <dgm:prSet custT="1"/>
      <dgm:spPr/>
      <dgm:t>
        <a:bodyPr/>
        <a:lstStyle/>
        <a:p>
          <a:r>
            <a:rPr lang="en-US" sz="1200" b="1" baseline="0" dirty="0" smtClean="0"/>
            <a:t>INCREASE OVERSIGHT AND ACCOUNTABILITY OF THE VR COUNSELOR</a:t>
          </a:r>
          <a:endParaRPr lang="en-US" sz="1200" b="1" baseline="0" dirty="0"/>
        </a:p>
      </dgm:t>
    </dgm:pt>
    <dgm:pt modelId="{0FAE931F-02F9-4D4B-9F4B-D181E48D983B}" type="parTrans" cxnId="{5EF439AD-1AC9-4E4E-9D7C-E478BCDD55D2}">
      <dgm:prSet/>
      <dgm:spPr/>
      <dgm:t>
        <a:bodyPr/>
        <a:lstStyle/>
        <a:p>
          <a:endParaRPr lang="en-US"/>
        </a:p>
      </dgm:t>
    </dgm:pt>
    <dgm:pt modelId="{3B00CADB-18D0-4F23-B44F-DB800A179554}" type="sibTrans" cxnId="{5EF439AD-1AC9-4E4E-9D7C-E478BCDD55D2}">
      <dgm:prSet/>
      <dgm:spPr/>
      <dgm:t>
        <a:bodyPr/>
        <a:lstStyle/>
        <a:p>
          <a:endParaRPr lang="en-US"/>
        </a:p>
      </dgm:t>
    </dgm:pt>
    <dgm:pt modelId="{A3905508-C503-45E1-93AF-3836ED10803F}">
      <dgm:prSet custT="1"/>
      <dgm:spPr>
        <a:solidFill>
          <a:schemeClr val="bg1">
            <a:alpha val="90000"/>
          </a:schemeClr>
        </a:solidFill>
      </dgm:spPr>
      <dgm:t>
        <a:bodyPr anchor="t"/>
        <a:lstStyle/>
        <a:p>
          <a:pPr marL="0" marR="0" lvl="0" indent="0" defTabSz="914400" eaLnBrk="1" fontAlgn="auto" latinLnBrk="0" hangingPunct="1">
            <a:lnSpc>
              <a:spcPct val="100000"/>
            </a:lnSpc>
            <a:spcBef>
              <a:spcPts val="0"/>
            </a:spcBef>
            <a:spcAft>
              <a:spcPts val="0"/>
            </a:spcAft>
            <a:buClrTx/>
            <a:buSzTx/>
            <a:buFontTx/>
            <a:buNone/>
            <a:tabLst/>
            <a:defRPr/>
          </a:pPr>
          <a:r>
            <a:rPr lang="en-US" sz="1400" b="1" dirty="0" smtClean="0"/>
            <a:t>1. </a:t>
          </a:r>
          <a:r>
            <a:rPr lang="en-US" sz="1400" b="0" dirty="0" smtClean="0"/>
            <a:t>Establish submittal timelines for labor market research (30 days) and VR plans (60 days)</a:t>
          </a:r>
          <a:r>
            <a:rPr lang="en-US" sz="1400" dirty="0" smtClean="0"/>
            <a:t> </a:t>
          </a:r>
        </a:p>
        <a:p>
          <a:pPr lvl="0" defTabSz="622300">
            <a:lnSpc>
              <a:spcPct val="90000"/>
            </a:lnSpc>
            <a:spcBef>
              <a:spcPct val="0"/>
            </a:spcBef>
            <a:spcAft>
              <a:spcPct val="35000"/>
            </a:spcAft>
          </a:pPr>
          <a:r>
            <a:rPr lang="en-US" sz="1400" b="1" dirty="0" smtClean="0"/>
            <a:t>2. </a:t>
          </a:r>
          <a:r>
            <a:rPr lang="en-US" sz="1400" b="0" dirty="0" smtClean="0"/>
            <a:t>Administrative rules for VR counselor fees (including fee schedule and tiered payment based on injured workers’ return to “successful” suitable gainful employment)</a:t>
          </a:r>
          <a:br>
            <a:rPr lang="en-US" sz="1400" b="0" dirty="0" smtClean="0"/>
          </a:br>
          <a:r>
            <a:rPr lang="en-US" sz="1400" b="1" dirty="0" smtClean="0"/>
            <a:t>3. </a:t>
          </a:r>
          <a:r>
            <a:rPr lang="en-US" sz="1400" b="0" dirty="0" smtClean="0"/>
            <a:t>Provide status reports to Director (and Employer)</a:t>
          </a:r>
        </a:p>
        <a:p>
          <a:pPr lvl="0" defTabSz="622300">
            <a:lnSpc>
              <a:spcPct val="90000"/>
            </a:lnSpc>
            <a:spcBef>
              <a:spcPct val="0"/>
            </a:spcBef>
            <a:spcAft>
              <a:spcPct val="35000"/>
            </a:spcAft>
          </a:pPr>
          <a:r>
            <a:rPr lang="en-US" sz="1400" b="1" dirty="0" smtClean="0"/>
            <a:t>4. </a:t>
          </a:r>
          <a:r>
            <a:rPr lang="en-US" sz="1400" b="0" dirty="0" smtClean="0"/>
            <a:t>Suspend payment for non-performance</a:t>
          </a:r>
          <a:endParaRPr lang="en-US" sz="1400" b="0" dirty="0"/>
        </a:p>
      </dgm:t>
    </dgm:pt>
    <dgm:pt modelId="{15D0CB1F-9E95-4E77-B23A-1E593C035640}" type="parTrans" cxnId="{46F278AF-2BA5-4F35-85A8-B37CDFA3106A}">
      <dgm:prSet/>
      <dgm:spPr/>
      <dgm:t>
        <a:bodyPr/>
        <a:lstStyle/>
        <a:p>
          <a:endParaRPr lang="en-US"/>
        </a:p>
      </dgm:t>
    </dgm:pt>
    <dgm:pt modelId="{8B2AB9D1-1E76-4A61-A4F3-92112ED0C5D4}" type="sibTrans" cxnId="{46F278AF-2BA5-4F35-85A8-B37CDFA3106A}">
      <dgm:prSet/>
      <dgm:spPr/>
      <dgm:t>
        <a:bodyPr/>
        <a:lstStyle/>
        <a:p>
          <a:endParaRPr lang="en-US"/>
        </a:p>
      </dgm:t>
    </dgm:pt>
    <dgm:pt modelId="{94D8476A-9175-4EA4-85F9-7ED8DEEAF9BB}">
      <dgm:prSet custT="1"/>
      <dgm:spPr>
        <a:solidFill>
          <a:schemeClr val="bg1">
            <a:alpha val="90000"/>
          </a:schemeClr>
        </a:solidFill>
      </dgm:spPr>
      <dgm:t>
        <a:bodyPr anchor="t"/>
        <a:lstStyle/>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smtClean="0"/>
            <a:t>1.</a:t>
          </a:r>
          <a:r>
            <a:rPr lang="en-US" sz="1400" dirty="0" smtClean="0"/>
            <a:t> Time limit on length of VR plan (2 year)</a:t>
          </a:r>
          <a:br>
            <a:rPr lang="en-US" sz="1400" dirty="0" smtClean="0"/>
          </a:br>
          <a:r>
            <a:rPr lang="en-US" sz="1400" b="1" dirty="0" smtClean="0"/>
            <a:t>2. </a:t>
          </a:r>
          <a:r>
            <a:rPr lang="en-US" sz="1400" b="0" dirty="0" smtClean="0"/>
            <a:t>Define “successful” placement (90 days employed or training completed)</a:t>
          </a:r>
        </a:p>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smtClean="0"/>
            <a:t>3. </a:t>
          </a:r>
          <a:r>
            <a:rPr lang="en-US" sz="1400" b="0" dirty="0" smtClean="0"/>
            <a:t>Establish a hierarchy of employment placement options with Self employment least favored</a:t>
          </a:r>
          <a:r>
            <a:rPr lang="en-US" sz="1400" dirty="0" smtClean="0"/>
            <a:t/>
          </a:r>
          <a:br>
            <a:rPr lang="en-US" sz="1400" dirty="0" smtClean="0"/>
          </a:br>
          <a:r>
            <a:rPr lang="en-US" sz="1400" b="1" dirty="0" smtClean="0"/>
            <a:t>4. </a:t>
          </a:r>
          <a:r>
            <a:rPr lang="en-US" sz="1400" b="0" dirty="0" smtClean="0"/>
            <a:t>Cap on maximum annual cost of VR plan (optional); declining after 2 years</a:t>
          </a:r>
        </a:p>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smtClean="0">
              <a:latin typeface="+mn-lt"/>
              <a:cs typeface="Times New Roman" panose="02020603050405020304" pitchFamily="18" charset="0"/>
            </a:rPr>
            <a:t> </a:t>
          </a:r>
          <a:endParaRPr lang="en-US" sz="1400" b="0" dirty="0" smtClean="0"/>
        </a:p>
      </dgm:t>
    </dgm:pt>
    <dgm:pt modelId="{9734B3E7-8AF3-4CE8-BF71-794CB071B709}" type="parTrans" cxnId="{A6C48A7C-9530-4AA2-B5D9-4392B2399D4F}">
      <dgm:prSet/>
      <dgm:spPr/>
      <dgm:t>
        <a:bodyPr/>
        <a:lstStyle/>
        <a:p>
          <a:endParaRPr lang="en-US"/>
        </a:p>
      </dgm:t>
    </dgm:pt>
    <dgm:pt modelId="{2D67CF3A-1D57-48ED-8494-1391CA412A7D}" type="sibTrans" cxnId="{A6C48A7C-9530-4AA2-B5D9-4392B2399D4F}">
      <dgm:prSet/>
      <dgm:spPr/>
      <dgm:t>
        <a:bodyPr/>
        <a:lstStyle/>
        <a:p>
          <a:endParaRPr lang="en-US"/>
        </a:p>
      </dgm:t>
    </dgm:pt>
    <dgm:pt modelId="{1B0C71D8-B3A1-4118-A125-B98CDF0E49E2}">
      <dgm:prSet custT="1"/>
      <dgm:spPr/>
      <dgm:t>
        <a:bodyPr/>
        <a:lstStyle/>
        <a:p>
          <a:pPr rtl="0"/>
          <a:r>
            <a:rPr lang="en-US" sz="1200" b="1" baseline="0" dirty="0" smtClean="0"/>
            <a:t>INCREASE ASSURANCES OF:</a:t>
          </a:r>
          <a:br>
            <a:rPr lang="en-US" sz="1200" b="1" baseline="0" dirty="0" smtClean="0"/>
          </a:br>
          <a:r>
            <a:rPr lang="en-US" sz="1200" b="1" baseline="0" dirty="0" smtClean="0"/>
            <a:t>(1) VR PROGRAM FINALITY AND (2) INJURED EMPLOYEE’S RETURN TO SUITABLE GAINFUL EMPLOYMENT</a:t>
          </a:r>
          <a:endParaRPr lang="en-US" sz="1200" b="1" baseline="0" dirty="0"/>
        </a:p>
      </dgm:t>
    </dgm:pt>
    <dgm:pt modelId="{2D7BAF17-6C83-48E3-AE60-2BE58C37D7FF}" type="parTrans" cxnId="{BE9608FE-95B2-4584-9F84-61725BCF1BB0}">
      <dgm:prSet/>
      <dgm:spPr/>
      <dgm:t>
        <a:bodyPr/>
        <a:lstStyle/>
        <a:p>
          <a:endParaRPr lang="en-US"/>
        </a:p>
      </dgm:t>
    </dgm:pt>
    <dgm:pt modelId="{83167D51-689B-4F48-83F5-B3D99839654D}" type="sibTrans" cxnId="{BE9608FE-95B2-4584-9F84-61725BCF1BB0}">
      <dgm:prSet/>
      <dgm:spPr/>
      <dgm:t>
        <a:bodyPr/>
        <a:lstStyle/>
        <a:p>
          <a:endParaRPr lang="en-US"/>
        </a:p>
      </dgm:t>
    </dgm:pt>
    <dgm:pt modelId="{1BC4D61D-EDC7-411C-9DAA-293DD98BBC49}">
      <dgm:prSet custT="1"/>
      <dgm:spPr>
        <a:solidFill>
          <a:srgbClr val="FF0000">
            <a:alpha val="90000"/>
          </a:srgbClr>
        </a:solidFill>
      </dgm:spPr>
      <dgm:t>
        <a:bodyPr anchor="ctr"/>
        <a:lstStyle/>
        <a:p>
          <a:pPr rtl="0"/>
          <a:r>
            <a:rPr lang="en-US" sz="1500" dirty="0" smtClean="0"/>
            <a:t>EMPLOYER EMPHASIS</a:t>
          </a:r>
          <a:endParaRPr lang="en-US" sz="1500" dirty="0"/>
        </a:p>
      </dgm:t>
    </dgm:pt>
    <dgm:pt modelId="{369D2B23-A9CC-4A00-8732-8A21601B6BDA}" type="sibTrans" cxnId="{5FDEF60F-BEEF-4D2F-AEED-1B6AC963F3B4}">
      <dgm:prSet/>
      <dgm:spPr/>
      <dgm:t>
        <a:bodyPr/>
        <a:lstStyle/>
        <a:p>
          <a:endParaRPr lang="en-US"/>
        </a:p>
      </dgm:t>
    </dgm:pt>
    <dgm:pt modelId="{621299EE-9657-4B9E-AFA2-F8AA9F6F83EC}" type="parTrans" cxnId="{5FDEF60F-BEEF-4D2F-AEED-1B6AC963F3B4}">
      <dgm:prSet/>
      <dgm:spPr/>
      <dgm:t>
        <a:bodyPr/>
        <a:lstStyle/>
        <a:p>
          <a:endParaRPr lang="en-US"/>
        </a:p>
      </dgm:t>
    </dgm:pt>
    <dgm:pt modelId="{2464E2F1-0379-45D9-8404-D42EAC9F279C}" type="pres">
      <dgm:prSet presAssocID="{344B0880-0162-47BA-84AB-9A6F053B20E2}" presName="list" presStyleCnt="0">
        <dgm:presLayoutVars>
          <dgm:dir/>
          <dgm:animLvl val="lvl"/>
        </dgm:presLayoutVars>
      </dgm:prSet>
      <dgm:spPr/>
      <dgm:t>
        <a:bodyPr/>
        <a:lstStyle/>
        <a:p>
          <a:endParaRPr lang="en-US"/>
        </a:p>
      </dgm:t>
    </dgm:pt>
    <dgm:pt modelId="{727BB17D-FA03-4648-9038-82AE363B2A86}" type="pres">
      <dgm:prSet presAssocID="{440CCE05-2B82-416D-B845-008F06F55824}" presName="posSpace" presStyleCnt="0"/>
      <dgm:spPr/>
    </dgm:pt>
    <dgm:pt modelId="{4B9E5911-131B-44CC-942F-93D09FAC593C}" type="pres">
      <dgm:prSet presAssocID="{440CCE05-2B82-416D-B845-008F06F55824}" presName="vertFlow" presStyleCnt="0"/>
      <dgm:spPr/>
    </dgm:pt>
    <dgm:pt modelId="{17DD110C-4301-473E-BA20-9D2194BDDE12}" type="pres">
      <dgm:prSet presAssocID="{440CCE05-2B82-416D-B845-008F06F55824}" presName="topSpace" presStyleCnt="0"/>
      <dgm:spPr/>
    </dgm:pt>
    <dgm:pt modelId="{3D0E638A-E66D-477E-85AD-2950C7574886}" type="pres">
      <dgm:prSet presAssocID="{440CCE05-2B82-416D-B845-008F06F55824}" presName="firstComp" presStyleCnt="0"/>
      <dgm:spPr/>
    </dgm:pt>
    <dgm:pt modelId="{12AEE552-307D-4E0A-9309-3C8BD54A6082}" type="pres">
      <dgm:prSet presAssocID="{440CCE05-2B82-416D-B845-008F06F55824}" presName="firstChild" presStyleLbl="bgAccFollowNode1" presStyleIdx="0" presStyleCnt="6" custScaleX="103851" custScaleY="64488" custLinFactNeighborX="6448" custLinFactNeighborY="-11836"/>
      <dgm:spPr/>
      <dgm:t>
        <a:bodyPr/>
        <a:lstStyle/>
        <a:p>
          <a:endParaRPr lang="en-US"/>
        </a:p>
      </dgm:t>
    </dgm:pt>
    <dgm:pt modelId="{261A0792-29BB-4CC2-B792-AD67EB4ECFD6}" type="pres">
      <dgm:prSet presAssocID="{440CCE05-2B82-416D-B845-008F06F55824}" presName="firstChildTx" presStyleLbl="bgAccFollowNode1" presStyleIdx="0" presStyleCnt="6">
        <dgm:presLayoutVars>
          <dgm:bulletEnabled val="1"/>
        </dgm:presLayoutVars>
      </dgm:prSet>
      <dgm:spPr/>
      <dgm:t>
        <a:bodyPr/>
        <a:lstStyle/>
        <a:p>
          <a:endParaRPr lang="en-US"/>
        </a:p>
      </dgm:t>
    </dgm:pt>
    <dgm:pt modelId="{D734CCF5-A2F8-4E98-880A-9D2DD1F1939E}" type="pres">
      <dgm:prSet presAssocID="{B61BA3C5-3F48-4AA3-8873-DE2527AF878B}" presName="comp" presStyleCnt="0"/>
      <dgm:spPr/>
    </dgm:pt>
    <dgm:pt modelId="{ACD2E0F8-4769-406C-A8C7-B8CBD575D680}" type="pres">
      <dgm:prSet presAssocID="{B61BA3C5-3F48-4AA3-8873-DE2527AF878B}" presName="child" presStyleLbl="bgAccFollowNode1" presStyleIdx="1" presStyleCnt="6" custScaleX="108149" custScaleY="253475" custLinFactNeighborX="4592" custLinFactNeighborY="-15430"/>
      <dgm:spPr/>
      <dgm:t>
        <a:bodyPr/>
        <a:lstStyle/>
        <a:p>
          <a:endParaRPr lang="en-US"/>
        </a:p>
      </dgm:t>
    </dgm:pt>
    <dgm:pt modelId="{B6863D87-6370-415E-B8BF-904231F5670A}" type="pres">
      <dgm:prSet presAssocID="{B61BA3C5-3F48-4AA3-8873-DE2527AF878B}" presName="childTx" presStyleLbl="bgAccFollowNode1" presStyleIdx="1" presStyleCnt="6">
        <dgm:presLayoutVars>
          <dgm:bulletEnabled val="1"/>
        </dgm:presLayoutVars>
      </dgm:prSet>
      <dgm:spPr/>
      <dgm:t>
        <a:bodyPr/>
        <a:lstStyle/>
        <a:p>
          <a:endParaRPr lang="en-US"/>
        </a:p>
      </dgm:t>
    </dgm:pt>
    <dgm:pt modelId="{32F10E1A-5871-462D-81BB-76C25A1D6F12}" type="pres">
      <dgm:prSet presAssocID="{440CCE05-2B82-416D-B845-008F06F55824}" presName="negSpace" presStyleCnt="0"/>
      <dgm:spPr/>
    </dgm:pt>
    <dgm:pt modelId="{723B012A-6E1E-4A42-9B91-6BC797BF84CB}" type="pres">
      <dgm:prSet presAssocID="{440CCE05-2B82-416D-B845-008F06F55824}" presName="circle" presStyleLbl="node1" presStyleIdx="0" presStyleCnt="3" custLinFactNeighborX="-13124" custLinFactNeighborY="-171"/>
      <dgm:spPr/>
      <dgm:t>
        <a:bodyPr/>
        <a:lstStyle/>
        <a:p>
          <a:endParaRPr lang="en-US"/>
        </a:p>
      </dgm:t>
    </dgm:pt>
    <dgm:pt modelId="{A0F132D3-A59C-4F4E-A2BE-BE924CF0F590}" type="pres">
      <dgm:prSet presAssocID="{84ACBAAB-6D19-4602-9605-E32542C1DE8D}" presName="transSpace" presStyleCnt="0"/>
      <dgm:spPr/>
    </dgm:pt>
    <dgm:pt modelId="{3589A8FC-FA68-47B2-8691-9DA1363E26A5}" type="pres">
      <dgm:prSet presAssocID="{BE17EE15-F945-44BB-92D9-5A71D39DE977}" presName="posSpace" presStyleCnt="0"/>
      <dgm:spPr/>
    </dgm:pt>
    <dgm:pt modelId="{82B8F155-04E8-4EA2-951F-B23D7893A720}" type="pres">
      <dgm:prSet presAssocID="{BE17EE15-F945-44BB-92D9-5A71D39DE977}" presName="vertFlow" presStyleCnt="0"/>
      <dgm:spPr/>
    </dgm:pt>
    <dgm:pt modelId="{C91449DE-B439-475E-9982-3A2D672BAA34}" type="pres">
      <dgm:prSet presAssocID="{BE17EE15-F945-44BB-92D9-5A71D39DE977}" presName="topSpace" presStyleCnt="0"/>
      <dgm:spPr/>
    </dgm:pt>
    <dgm:pt modelId="{399E6B3E-BAC0-4D0A-A541-3A46A646A847}" type="pres">
      <dgm:prSet presAssocID="{BE17EE15-F945-44BB-92D9-5A71D39DE977}" presName="firstComp" presStyleCnt="0"/>
      <dgm:spPr/>
    </dgm:pt>
    <dgm:pt modelId="{D4B22A64-81AB-4E48-9042-8CE04D91C102}" type="pres">
      <dgm:prSet presAssocID="{BE17EE15-F945-44BB-92D9-5A71D39DE977}" presName="firstChild" presStyleLbl="bgAccFollowNode1" presStyleIdx="2" presStyleCnt="6" custScaleX="101078" custScaleY="60938" custLinFactNeighborX="6105" custLinFactNeighborY="-11649"/>
      <dgm:spPr/>
      <dgm:t>
        <a:bodyPr/>
        <a:lstStyle/>
        <a:p>
          <a:endParaRPr lang="en-US"/>
        </a:p>
      </dgm:t>
    </dgm:pt>
    <dgm:pt modelId="{73BE23F1-5198-4687-A730-A8FEDA2D1344}" type="pres">
      <dgm:prSet presAssocID="{BE17EE15-F945-44BB-92D9-5A71D39DE977}" presName="firstChildTx" presStyleLbl="bgAccFollowNode1" presStyleIdx="2" presStyleCnt="6">
        <dgm:presLayoutVars>
          <dgm:bulletEnabled val="1"/>
        </dgm:presLayoutVars>
      </dgm:prSet>
      <dgm:spPr/>
      <dgm:t>
        <a:bodyPr/>
        <a:lstStyle/>
        <a:p>
          <a:endParaRPr lang="en-US"/>
        </a:p>
      </dgm:t>
    </dgm:pt>
    <dgm:pt modelId="{32611E49-5860-4889-AA92-8B96B5FE14B5}" type="pres">
      <dgm:prSet presAssocID="{A3905508-C503-45E1-93AF-3836ED10803F}" presName="comp" presStyleCnt="0"/>
      <dgm:spPr/>
    </dgm:pt>
    <dgm:pt modelId="{6B9DD834-D4B5-4500-9405-637A1EDBB53F}" type="pres">
      <dgm:prSet presAssocID="{A3905508-C503-45E1-93AF-3836ED10803F}" presName="child" presStyleLbl="bgAccFollowNode1" presStyleIdx="3" presStyleCnt="6" custScaleX="103022" custScaleY="252267" custLinFactNeighborX="5005" custLinFactNeighborY="-11653"/>
      <dgm:spPr/>
      <dgm:t>
        <a:bodyPr/>
        <a:lstStyle/>
        <a:p>
          <a:endParaRPr lang="en-US"/>
        </a:p>
      </dgm:t>
    </dgm:pt>
    <dgm:pt modelId="{D6DE921F-8058-498F-9F82-7A550FCF3B3A}" type="pres">
      <dgm:prSet presAssocID="{A3905508-C503-45E1-93AF-3836ED10803F}" presName="childTx" presStyleLbl="bgAccFollowNode1" presStyleIdx="3" presStyleCnt="6">
        <dgm:presLayoutVars>
          <dgm:bulletEnabled val="1"/>
        </dgm:presLayoutVars>
      </dgm:prSet>
      <dgm:spPr/>
      <dgm:t>
        <a:bodyPr/>
        <a:lstStyle/>
        <a:p>
          <a:endParaRPr lang="en-US"/>
        </a:p>
      </dgm:t>
    </dgm:pt>
    <dgm:pt modelId="{690E4CA8-B75B-42E4-9981-1726C2ED4C8C}" type="pres">
      <dgm:prSet presAssocID="{BE17EE15-F945-44BB-92D9-5A71D39DE977}" presName="negSpace" presStyleCnt="0"/>
      <dgm:spPr/>
    </dgm:pt>
    <dgm:pt modelId="{F23DEF99-5D47-48C5-9352-765AAB37F8EC}" type="pres">
      <dgm:prSet presAssocID="{BE17EE15-F945-44BB-92D9-5A71D39DE977}" presName="circle" presStyleLbl="node1" presStyleIdx="1" presStyleCnt="3" custLinFactNeighborX="-5401" custLinFactNeighborY="8188"/>
      <dgm:spPr/>
      <dgm:t>
        <a:bodyPr/>
        <a:lstStyle/>
        <a:p>
          <a:endParaRPr lang="en-US"/>
        </a:p>
      </dgm:t>
    </dgm:pt>
    <dgm:pt modelId="{5769C04D-56AE-45C1-B582-FD565E22C0DB}" type="pres">
      <dgm:prSet presAssocID="{F9A4DBF3-EC25-4EC7-87E2-D419D849E328}" presName="transSpace" presStyleCnt="0"/>
      <dgm:spPr/>
    </dgm:pt>
    <dgm:pt modelId="{7DB52C08-AA88-49F0-A178-99A67BD8A616}" type="pres">
      <dgm:prSet presAssocID="{1BC4D61D-EDC7-411C-9DAA-293DD98BBC49}" presName="posSpace" presStyleCnt="0"/>
      <dgm:spPr/>
    </dgm:pt>
    <dgm:pt modelId="{D9F5C111-7240-4DC2-966A-ED955F40ED57}" type="pres">
      <dgm:prSet presAssocID="{1BC4D61D-EDC7-411C-9DAA-293DD98BBC49}" presName="vertFlow" presStyleCnt="0"/>
      <dgm:spPr/>
    </dgm:pt>
    <dgm:pt modelId="{C383D820-E36D-4595-A0E7-E021EBAD5A32}" type="pres">
      <dgm:prSet presAssocID="{1BC4D61D-EDC7-411C-9DAA-293DD98BBC49}" presName="topSpace" presStyleCnt="0"/>
      <dgm:spPr/>
    </dgm:pt>
    <dgm:pt modelId="{4DC622E8-D40C-44CE-8567-494C699EF879}" type="pres">
      <dgm:prSet presAssocID="{1BC4D61D-EDC7-411C-9DAA-293DD98BBC49}" presName="firstComp" presStyleCnt="0"/>
      <dgm:spPr/>
    </dgm:pt>
    <dgm:pt modelId="{1988697C-C0CB-4BAC-BADB-912D11E6D610}" type="pres">
      <dgm:prSet presAssocID="{1BC4D61D-EDC7-411C-9DAA-293DD98BBC49}" presName="firstChild" presStyleLbl="bgAccFollowNode1" presStyleIdx="4" presStyleCnt="6" custScaleX="110674" custScaleY="60915" custLinFactNeighborX="-9032" custLinFactNeighborY="-10720"/>
      <dgm:spPr/>
      <dgm:t>
        <a:bodyPr/>
        <a:lstStyle/>
        <a:p>
          <a:endParaRPr lang="en-US"/>
        </a:p>
      </dgm:t>
    </dgm:pt>
    <dgm:pt modelId="{710D6701-313C-45F1-9363-601DE50A1F8B}" type="pres">
      <dgm:prSet presAssocID="{1BC4D61D-EDC7-411C-9DAA-293DD98BBC49}" presName="firstChildTx" presStyleLbl="bgAccFollowNode1" presStyleIdx="4" presStyleCnt="6">
        <dgm:presLayoutVars>
          <dgm:bulletEnabled val="1"/>
        </dgm:presLayoutVars>
      </dgm:prSet>
      <dgm:spPr/>
      <dgm:t>
        <a:bodyPr/>
        <a:lstStyle/>
        <a:p>
          <a:endParaRPr lang="en-US"/>
        </a:p>
      </dgm:t>
    </dgm:pt>
    <dgm:pt modelId="{52274011-939D-43B8-9E08-67E25BB7D9BF}" type="pres">
      <dgm:prSet presAssocID="{94D8476A-9175-4EA4-85F9-7ED8DEEAF9BB}" presName="comp" presStyleCnt="0"/>
      <dgm:spPr/>
    </dgm:pt>
    <dgm:pt modelId="{7EBE1743-74ED-4603-87AC-6408C28768E8}" type="pres">
      <dgm:prSet presAssocID="{94D8476A-9175-4EA4-85F9-7ED8DEEAF9BB}" presName="child" presStyleLbl="bgAccFollowNode1" presStyleIdx="5" presStyleCnt="6" custScaleX="104193" custScaleY="247041" custLinFactNeighborX="-7945" custLinFactNeighborY="-10582"/>
      <dgm:spPr/>
      <dgm:t>
        <a:bodyPr/>
        <a:lstStyle/>
        <a:p>
          <a:endParaRPr lang="en-US"/>
        </a:p>
      </dgm:t>
    </dgm:pt>
    <dgm:pt modelId="{F3D6B9AA-0142-4F05-945D-E32FD9FCF599}" type="pres">
      <dgm:prSet presAssocID="{94D8476A-9175-4EA4-85F9-7ED8DEEAF9BB}" presName="childTx" presStyleLbl="bgAccFollowNode1" presStyleIdx="5" presStyleCnt="6">
        <dgm:presLayoutVars>
          <dgm:bulletEnabled val="1"/>
        </dgm:presLayoutVars>
      </dgm:prSet>
      <dgm:spPr/>
      <dgm:t>
        <a:bodyPr/>
        <a:lstStyle/>
        <a:p>
          <a:endParaRPr lang="en-US"/>
        </a:p>
      </dgm:t>
    </dgm:pt>
    <dgm:pt modelId="{855C20FD-1E48-4ED5-A845-F1E656317D68}" type="pres">
      <dgm:prSet presAssocID="{1BC4D61D-EDC7-411C-9DAA-293DD98BBC49}" presName="negSpace" presStyleCnt="0"/>
      <dgm:spPr/>
    </dgm:pt>
    <dgm:pt modelId="{A4303A95-ADBE-429A-95FF-C5349423913A}" type="pres">
      <dgm:prSet presAssocID="{1BC4D61D-EDC7-411C-9DAA-293DD98BBC49}" presName="circle" presStyleLbl="node1" presStyleIdx="2" presStyleCnt="3" custLinFactNeighborX="-18329" custLinFactNeighborY="-2162"/>
      <dgm:spPr/>
      <dgm:t>
        <a:bodyPr/>
        <a:lstStyle/>
        <a:p>
          <a:endParaRPr lang="en-US"/>
        </a:p>
      </dgm:t>
    </dgm:pt>
  </dgm:ptLst>
  <dgm:cxnLst>
    <dgm:cxn modelId="{E9632A4C-7DD3-499B-BD2F-98DB34EF44FC}" type="presOf" srcId="{CD73ED38-6909-41C7-9405-03DC9A796890}" destId="{261A0792-29BB-4CC2-B792-AD67EB4ECFD6}" srcOrd="1" destOrd="0" presId="urn:microsoft.com/office/officeart/2005/8/layout/hList9"/>
    <dgm:cxn modelId="{5EF439AD-1AC9-4E4E-9D7C-E478BCDD55D2}" srcId="{BE17EE15-F945-44BB-92D9-5A71D39DE977}" destId="{2563EFBB-BA10-4739-9CDC-25CE9B4C8834}" srcOrd="0" destOrd="0" parTransId="{0FAE931F-02F9-4D4B-9F4B-D181E48D983B}" sibTransId="{3B00CADB-18D0-4F23-B44F-DB800A179554}"/>
    <dgm:cxn modelId="{88F6DCEF-9479-4BAF-909F-961CE96168F6}" type="presOf" srcId="{B61BA3C5-3F48-4AA3-8873-DE2527AF878B}" destId="{B6863D87-6370-415E-B8BF-904231F5670A}" srcOrd="1" destOrd="0" presId="urn:microsoft.com/office/officeart/2005/8/layout/hList9"/>
    <dgm:cxn modelId="{D40660B4-6859-4396-AC5A-44C5A7C1BDA1}" srcId="{344B0880-0162-47BA-84AB-9A6F053B20E2}" destId="{BE17EE15-F945-44BB-92D9-5A71D39DE977}" srcOrd="1" destOrd="0" parTransId="{266711C7-5D51-44EF-83F3-E27B908428BC}" sibTransId="{F9A4DBF3-EC25-4EC7-87E2-D419D849E328}"/>
    <dgm:cxn modelId="{12E08402-8461-45A7-BB46-3CD1A433B820}" type="presOf" srcId="{BE17EE15-F945-44BB-92D9-5A71D39DE977}" destId="{F23DEF99-5D47-48C5-9352-765AAB37F8EC}" srcOrd="0" destOrd="0" presId="urn:microsoft.com/office/officeart/2005/8/layout/hList9"/>
    <dgm:cxn modelId="{0421B5CB-4F2E-4E9C-AB08-8FBF8183485F}" type="presOf" srcId="{B61BA3C5-3F48-4AA3-8873-DE2527AF878B}" destId="{ACD2E0F8-4769-406C-A8C7-B8CBD575D680}" srcOrd="0" destOrd="0" presId="urn:microsoft.com/office/officeart/2005/8/layout/hList9"/>
    <dgm:cxn modelId="{E303146A-32E0-46C6-AB39-78FCB83BCA3B}" type="presOf" srcId="{A3905508-C503-45E1-93AF-3836ED10803F}" destId="{D6DE921F-8058-498F-9F82-7A550FCF3B3A}" srcOrd="1" destOrd="0" presId="urn:microsoft.com/office/officeart/2005/8/layout/hList9"/>
    <dgm:cxn modelId="{5FDEF60F-BEEF-4D2F-AEED-1B6AC963F3B4}" srcId="{344B0880-0162-47BA-84AB-9A6F053B20E2}" destId="{1BC4D61D-EDC7-411C-9DAA-293DD98BBC49}" srcOrd="2" destOrd="0" parTransId="{621299EE-9657-4B9E-AFA2-F8AA9F6F83EC}" sibTransId="{369D2B23-A9CC-4A00-8732-8A21601B6BDA}"/>
    <dgm:cxn modelId="{A6C48A7C-9530-4AA2-B5D9-4392B2399D4F}" srcId="{1BC4D61D-EDC7-411C-9DAA-293DD98BBC49}" destId="{94D8476A-9175-4EA4-85F9-7ED8DEEAF9BB}" srcOrd="1" destOrd="0" parTransId="{9734B3E7-8AF3-4CE8-BF71-794CB071B709}" sibTransId="{2D67CF3A-1D57-48ED-8494-1391CA412A7D}"/>
    <dgm:cxn modelId="{8752FA07-7574-4955-BDFA-63338F4B90D8}" type="presOf" srcId="{2563EFBB-BA10-4739-9CDC-25CE9B4C8834}" destId="{73BE23F1-5198-4687-A730-A8FEDA2D1344}" srcOrd="1" destOrd="0" presId="urn:microsoft.com/office/officeart/2005/8/layout/hList9"/>
    <dgm:cxn modelId="{53B6D4F2-A1F8-43DB-8A20-6256F0D25F8A}" type="presOf" srcId="{94D8476A-9175-4EA4-85F9-7ED8DEEAF9BB}" destId="{7EBE1743-74ED-4603-87AC-6408C28768E8}" srcOrd="0" destOrd="0" presId="urn:microsoft.com/office/officeart/2005/8/layout/hList9"/>
    <dgm:cxn modelId="{81D5C49D-7085-4B01-924F-4D3276342971}" type="presOf" srcId="{A3905508-C503-45E1-93AF-3836ED10803F}" destId="{6B9DD834-D4B5-4500-9405-637A1EDBB53F}" srcOrd="0" destOrd="0" presId="urn:microsoft.com/office/officeart/2005/8/layout/hList9"/>
    <dgm:cxn modelId="{CFBCFFD0-AA9B-4227-8874-524197E08596}" type="presOf" srcId="{344B0880-0162-47BA-84AB-9A6F053B20E2}" destId="{2464E2F1-0379-45D9-8404-D42EAC9F279C}" srcOrd="0" destOrd="0" presId="urn:microsoft.com/office/officeart/2005/8/layout/hList9"/>
    <dgm:cxn modelId="{813C7DC9-9F9B-4BBA-ABC7-32CB2FD5394E}" type="presOf" srcId="{94D8476A-9175-4EA4-85F9-7ED8DEEAF9BB}" destId="{F3D6B9AA-0142-4F05-945D-E32FD9FCF599}" srcOrd="1" destOrd="0" presId="urn:microsoft.com/office/officeart/2005/8/layout/hList9"/>
    <dgm:cxn modelId="{46F278AF-2BA5-4F35-85A8-B37CDFA3106A}" srcId="{BE17EE15-F945-44BB-92D9-5A71D39DE977}" destId="{A3905508-C503-45E1-93AF-3836ED10803F}" srcOrd="1" destOrd="0" parTransId="{15D0CB1F-9E95-4E77-B23A-1E593C035640}" sibTransId="{8B2AB9D1-1E76-4A61-A4F3-92112ED0C5D4}"/>
    <dgm:cxn modelId="{B526E262-20A2-4148-863F-3F8AB1FEA414}" type="presOf" srcId="{1B0C71D8-B3A1-4118-A125-B98CDF0E49E2}" destId="{1988697C-C0CB-4BAC-BADB-912D11E6D610}" srcOrd="0" destOrd="0" presId="urn:microsoft.com/office/officeart/2005/8/layout/hList9"/>
    <dgm:cxn modelId="{3DA45689-DDED-4CE4-8DBF-D62495E1779C}" type="presOf" srcId="{2563EFBB-BA10-4739-9CDC-25CE9B4C8834}" destId="{D4B22A64-81AB-4E48-9042-8CE04D91C102}" srcOrd="0" destOrd="0" presId="urn:microsoft.com/office/officeart/2005/8/layout/hList9"/>
    <dgm:cxn modelId="{852B3E38-38DC-4722-B7D5-E05B8362D50D}" type="presOf" srcId="{CD73ED38-6909-41C7-9405-03DC9A796890}" destId="{12AEE552-307D-4E0A-9309-3C8BD54A6082}" srcOrd="0" destOrd="0" presId="urn:microsoft.com/office/officeart/2005/8/layout/hList9"/>
    <dgm:cxn modelId="{FC526019-DF36-4C7A-9781-6130A2BF5628}" type="presOf" srcId="{440CCE05-2B82-416D-B845-008F06F55824}" destId="{723B012A-6E1E-4A42-9B91-6BC797BF84CB}" srcOrd="0" destOrd="0" presId="urn:microsoft.com/office/officeart/2005/8/layout/hList9"/>
    <dgm:cxn modelId="{C24C8602-91C3-4DA8-864C-11C508C13626}" type="presOf" srcId="{1BC4D61D-EDC7-411C-9DAA-293DD98BBC49}" destId="{A4303A95-ADBE-429A-95FF-C5349423913A}" srcOrd="0" destOrd="0" presId="urn:microsoft.com/office/officeart/2005/8/layout/hList9"/>
    <dgm:cxn modelId="{5CFC27F6-2230-4FB1-8F0E-36D3499B277F}" type="presOf" srcId="{1B0C71D8-B3A1-4118-A125-B98CDF0E49E2}" destId="{710D6701-313C-45F1-9363-601DE50A1F8B}" srcOrd="1" destOrd="0" presId="urn:microsoft.com/office/officeart/2005/8/layout/hList9"/>
    <dgm:cxn modelId="{CD78FD0D-C0F5-4D93-8C44-C09DA6E0F210}" srcId="{440CCE05-2B82-416D-B845-008F06F55824}" destId="{B61BA3C5-3F48-4AA3-8873-DE2527AF878B}" srcOrd="1" destOrd="0" parTransId="{E575A58A-4009-46AD-9660-A66AC0758503}" sibTransId="{8457CDA6-DC6D-4E59-85E5-0C8B29CD7B54}"/>
    <dgm:cxn modelId="{063F76D1-F402-4B44-A610-0887744CD780}" srcId="{344B0880-0162-47BA-84AB-9A6F053B20E2}" destId="{440CCE05-2B82-416D-B845-008F06F55824}" srcOrd="0" destOrd="0" parTransId="{B0308259-DF22-42D3-A8B7-852357F96D58}" sibTransId="{84ACBAAB-6D19-4602-9605-E32542C1DE8D}"/>
    <dgm:cxn modelId="{BE9608FE-95B2-4584-9F84-61725BCF1BB0}" srcId="{1BC4D61D-EDC7-411C-9DAA-293DD98BBC49}" destId="{1B0C71D8-B3A1-4118-A125-B98CDF0E49E2}" srcOrd="0" destOrd="0" parTransId="{2D7BAF17-6C83-48E3-AE60-2BE58C37D7FF}" sibTransId="{83167D51-689B-4F48-83F5-B3D99839654D}"/>
    <dgm:cxn modelId="{99CBBCFD-64A3-4A69-8930-C71967CE2DD4}" srcId="{440CCE05-2B82-416D-B845-008F06F55824}" destId="{CD73ED38-6909-41C7-9405-03DC9A796890}" srcOrd="0" destOrd="0" parTransId="{D0E86CEA-2D32-47E6-BBDA-D5F165FF725D}" sibTransId="{78BB0315-1910-44DE-AB45-9FD8B0749ED6}"/>
    <dgm:cxn modelId="{2B9BE657-8BF2-4974-AA2E-DC97156B6D8A}" type="presParOf" srcId="{2464E2F1-0379-45D9-8404-D42EAC9F279C}" destId="{727BB17D-FA03-4648-9038-82AE363B2A86}" srcOrd="0" destOrd="0" presId="urn:microsoft.com/office/officeart/2005/8/layout/hList9"/>
    <dgm:cxn modelId="{2E81FCB1-F66D-4E80-BF58-2DFF94E53395}" type="presParOf" srcId="{2464E2F1-0379-45D9-8404-D42EAC9F279C}" destId="{4B9E5911-131B-44CC-942F-93D09FAC593C}" srcOrd="1" destOrd="0" presId="urn:microsoft.com/office/officeart/2005/8/layout/hList9"/>
    <dgm:cxn modelId="{C652197C-25D2-4CD8-9FB4-BB9C6D1D9EC8}" type="presParOf" srcId="{4B9E5911-131B-44CC-942F-93D09FAC593C}" destId="{17DD110C-4301-473E-BA20-9D2194BDDE12}" srcOrd="0" destOrd="0" presId="urn:microsoft.com/office/officeart/2005/8/layout/hList9"/>
    <dgm:cxn modelId="{A2CDA2D3-70BD-4E9D-8B5B-B071BC40ACE9}" type="presParOf" srcId="{4B9E5911-131B-44CC-942F-93D09FAC593C}" destId="{3D0E638A-E66D-477E-85AD-2950C7574886}" srcOrd="1" destOrd="0" presId="urn:microsoft.com/office/officeart/2005/8/layout/hList9"/>
    <dgm:cxn modelId="{E96FCFFD-52BB-42B8-9E5C-F354CDC483A7}" type="presParOf" srcId="{3D0E638A-E66D-477E-85AD-2950C7574886}" destId="{12AEE552-307D-4E0A-9309-3C8BD54A6082}" srcOrd="0" destOrd="0" presId="urn:microsoft.com/office/officeart/2005/8/layout/hList9"/>
    <dgm:cxn modelId="{4B20EBE0-01B8-468E-A0C5-37EC2A5A24AD}" type="presParOf" srcId="{3D0E638A-E66D-477E-85AD-2950C7574886}" destId="{261A0792-29BB-4CC2-B792-AD67EB4ECFD6}" srcOrd="1" destOrd="0" presId="urn:microsoft.com/office/officeart/2005/8/layout/hList9"/>
    <dgm:cxn modelId="{9B75322F-59E1-4990-8C9A-306CB898AC90}" type="presParOf" srcId="{4B9E5911-131B-44CC-942F-93D09FAC593C}" destId="{D734CCF5-A2F8-4E98-880A-9D2DD1F1939E}" srcOrd="2" destOrd="0" presId="urn:microsoft.com/office/officeart/2005/8/layout/hList9"/>
    <dgm:cxn modelId="{4703F188-1969-4D4A-925D-745993E06EFA}" type="presParOf" srcId="{D734CCF5-A2F8-4E98-880A-9D2DD1F1939E}" destId="{ACD2E0F8-4769-406C-A8C7-B8CBD575D680}" srcOrd="0" destOrd="0" presId="urn:microsoft.com/office/officeart/2005/8/layout/hList9"/>
    <dgm:cxn modelId="{D1642466-45FE-4534-AB89-AA3260C8E69C}" type="presParOf" srcId="{D734CCF5-A2F8-4E98-880A-9D2DD1F1939E}" destId="{B6863D87-6370-415E-B8BF-904231F5670A}" srcOrd="1" destOrd="0" presId="urn:microsoft.com/office/officeart/2005/8/layout/hList9"/>
    <dgm:cxn modelId="{E53EAA58-1489-4D83-8683-A20A64F42E35}" type="presParOf" srcId="{2464E2F1-0379-45D9-8404-D42EAC9F279C}" destId="{32F10E1A-5871-462D-81BB-76C25A1D6F12}" srcOrd="2" destOrd="0" presId="urn:microsoft.com/office/officeart/2005/8/layout/hList9"/>
    <dgm:cxn modelId="{6EBCEEE9-E43B-487E-BA2B-17681906124F}" type="presParOf" srcId="{2464E2F1-0379-45D9-8404-D42EAC9F279C}" destId="{723B012A-6E1E-4A42-9B91-6BC797BF84CB}" srcOrd="3" destOrd="0" presId="urn:microsoft.com/office/officeart/2005/8/layout/hList9"/>
    <dgm:cxn modelId="{5A4B8C27-ED69-4503-8EFF-CC798A51035F}" type="presParOf" srcId="{2464E2F1-0379-45D9-8404-D42EAC9F279C}" destId="{A0F132D3-A59C-4F4E-A2BE-BE924CF0F590}" srcOrd="4" destOrd="0" presId="urn:microsoft.com/office/officeart/2005/8/layout/hList9"/>
    <dgm:cxn modelId="{327CB3D1-CFF2-433F-A9B0-46FC728C2AEA}" type="presParOf" srcId="{2464E2F1-0379-45D9-8404-D42EAC9F279C}" destId="{3589A8FC-FA68-47B2-8691-9DA1363E26A5}" srcOrd="5" destOrd="0" presId="urn:microsoft.com/office/officeart/2005/8/layout/hList9"/>
    <dgm:cxn modelId="{6597CD8D-CB32-4031-AE2B-1DDD25A5C870}" type="presParOf" srcId="{2464E2F1-0379-45D9-8404-D42EAC9F279C}" destId="{82B8F155-04E8-4EA2-951F-B23D7893A720}" srcOrd="6" destOrd="0" presId="urn:microsoft.com/office/officeart/2005/8/layout/hList9"/>
    <dgm:cxn modelId="{20024D08-45A4-48A0-B786-573BD00F6DB6}" type="presParOf" srcId="{82B8F155-04E8-4EA2-951F-B23D7893A720}" destId="{C91449DE-B439-475E-9982-3A2D672BAA34}" srcOrd="0" destOrd="0" presId="urn:microsoft.com/office/officeart/2005/8/layout/hList9"/>
    <dgm:cxn modelId="{9ACB291D-18D0-453A-9EDD-93C48AE26CFE}" type="presParOf" srcId="{82B8F155-04E8-4EA2-951F-B23D7893A720}" destId="{399E6B3E-BAC0-4D0A-A541-3A46A646A847}" srcOrd="1" destOrd="0" presId="urn:microsoft.com/office/officeart/2005/8/layout/hList9"/>
    <dgm:cxn modelId="{4EB0CBF2-07B8-470D-89C2-488DEFE49C4E}" type="presParOf" srcId="{399E6B3E-BAC0-4D0A-A541-3A46A646A847}" destId="{D4B22A64-81AB-4E48-9042-8CE04D91C102}" srcOrd="0" destOrd="0" presId="urn:microsoft.com/office/officeart/2005/8/layout/hList9"/>
    <dgm:cxn modelId="{BBA54F5B-B750-4CAC-B5CD-134E60F8E4BE}" type="presParOf" srcId="{399E6B3E-BAC0-4D0A-A541-3A46A646A847}" destId="{73BE23F1-5198-4687-A730-A8FEDA2D1344}" srcOrd="1" destOrd="0" presId="urn:microsoft.com/office/officeart/2005/8/layout/hList9"/>
    <dgm:cxn modelId="{8A732B68-F825-46FD-B1F9-08AA8D185B3F}" type="presParOf" srcId="{82B8F155-04E8-4EA2-951F-B23D7893A720}" destId="{32611E49-5860-4889-AA92-8B96B5FE14B5}" srcOrd="2" destOrd="0" presId="urn:microsoft.com/office/officeart/2005/8/layout/hList9"/>
    <dgm:cxn modelId="{13B9E2B3-11AA-4675-8AB6-4943B827BAE3}" type="presParOf" srcId="{32611E49-5860-4889-AA92-8B96B5FE14B5}" destId="{6B9DD834-D4B5-4500-9405-637A1EDBB53F}" srcOrd="0" destOrd="0" presId="urn:microsoft.com/office/officeart/2005/8/layout/hList9"/>
    <dgm:cxn modelId="{E0F4D372-F0E5-4E3C-84B6-EE7163F2E770}" type="presParOf" srcId="{32611E49-5860-4889-AA92-8B96B5FE14B5}" destId="{D6DE921F-8058-498F-9F82-7A550FCF3B3A}" srcOrd="1" destOrd="0" presId="urn:microsoft.com/office/officeart/2005/8/layout/hList9"/>
    <dgm:cxn modelId="{D194E221-DF01-4872-90A6-B44C0E79FC67}" type="presParOf" srcId="{2464E2F1-0379-45D9-8404-D42EAC9F279C}" destId="{690E4CA8-B75B-42E4-9981-1726C2ED4C8C}" srcOrd="7" destOrd="0" presId="urn:microsoft.com/office/officeart/2005/8/layout/hList9"/>
    <dgm:cxn modelId="{5071D666-4738-4BCA-984E-ADCAE640F12F}" type="presParOf" srcId="{2464E2F1-0379-45D9-8404-D42EAC9F279C}" destId="{F23DEF99-5D47-48C5-9352-765AAB37F8EC}" srcOrd="8" destOrd="0" presId="urn:microsoft.com/office/officeart/2005/8/layout/hList9"/>
    <dgm:cxn modelId="{20FA9715-8891-416F-BB97-97CFC97800AB}" type="presParOf" srcId="{2464E2F1-0379-45D9-8404-D42EAC9F279C}" destId="{5769C04D-56AE-45C1-B582-FD565E22C0DB}" srcOrd="9" destOrd="0" presId="urn:microsoft.com/office/officeart/2005/8/layout/hList9"/>
    <dgm:cxn modelId="{E40426DE-996F-4640-9886-02B79FE375E9}" type="presParOf" srcId="{2464E2F1-0379-45D9-8404-D42EAC9F279C}" destId="{7DB52C08-AA88-49F0-A178-99A67BD8A616}" srcOrd="10" destOrd="0" presId="urn:microsoft.com/office/officeart/2005/8/layout/hList9"/>
    <dgm:cxn modelId="{F1DA15D7-47DA-461A-B19A-6E00426DE979}" type="presParOf" srcId="{2464E2F1-0379-45D9-8404-D42EAC9F279C}" destId="{D9F5C111-7240-4DC2-966A-ED955F40ED57}" srcOrd="11" destOrd="0" presId="urn:microsoft.com/office/officeart/2005/8/layout/hList9"/>
    <dgm:cxn modelId="{1CF8D954-1B83-45E2-9745-A01152A902B5}" type="presParOf" srcId="{D9F5C111-7240-4DC2-966A-ED955F40ED57}" destId="{C383D820-E36D-4595-A0E7-E021EBAD5A32}" srcOrd="0" destOrd="0" presId="urn:microsoft.com/office/officeart/2005/8/layout/hList9"/>
    <dgm:cxn modelId="{F0B82D4C-2339-4224-9C94-C162B5FA6E79}" type="presParOf" srcId="{D9F5C111-7240-4DC2-966A-ED955F40ED57}" destId="{4DC622E8-D40C-44CE-8567-494C699EF879}" srcOrd="1" destOrd="0" presId="urn:microsoft.com/office/officeart/2005/8/layout/hList9"/>
    <dgm:cxn modelId="{DBD337D6-A0D9-48E8-9EBC-B6889A9C63AA}" type="presParOf" srcId="{4DC622E8-D40C-44CE-8567-494C699EF879}" destId="{1988697C-C0CB-4BAC-BADB-912D11E6D610}" srcOrd="0" destOrd="0" presId="urn:microsoft.com/office/officeart/2005/8/layout/hList9"/>
    <dgm:cxn modelId="{268E0B3A-482C-4213-A867-884FBA5229CA}" type="presParOf" srcId="{4DC622E8-D40C-44CE-8567-494C699EF879}" destId="{710D6701-313C-45F1-9363-601DE50A1F8B}" srcOrd="1" destOrd="0" presId="urn:microsoft.com/office/officeart/2005/8/layout/hList9"/>
    <dgm:cxn modelId="{9B065867-1052-437F-9E22-BF077A277C29}" type="presParOf" srcId="{D9F5C111-7240-4DC2-966A-ED955F40ED57}" destId="{52274011-939D-43B8-9E08-67E25BB7D9BF}" srcOrd="2" destOrd="0" presId="urn:microsoft.com/office/officeart/2005/8/layout/hList9"/>
    <dgm:cxn modelId="{9A7C0F39-92E3-472C-BA38-885F9121961B}" type="presParOf" srcId="{52274011-939D-43B8-9E08-67E25BB7D9BF}" destId="{7EBE1743-74ED-4603-87AC-6408C28768E8}" srcOrd="0" destOrd="0" presId="urn:microsoft.com/office/officeart/2005/8/layout/hList9"/>
    <dgm:cxn modelId="{03440263-1F78-452F-B5DE-C9AE88D41133}" type="presParOf" srcId="{52274011-939D-43B8-9E08-67E25BB7D9BF}" destId="{F3D6B9AA-0142-4F05-945D-E32FD9FCF599}" srcOrd="1" destOrd="0" presId="urn:microsoft.com/office/officeart/2005/8/layout/hList9"/>
    <dgm:cxn modelId="{E3DB426C-AAA7-4E67-BF87-78BC88C595A6}" type="presParOf" srcId="{2464E2F1-0379-45D9-8404-D42EAC9F279C}" destId="{855C20FD-1E48-4ED5-A845-F1E656317D68}" srcOrd="12" destOrd="0" presId="urn:microsoft.com/office/officeart/2005/8/layout/hList9"/>
    <dgm:cxn modelId="{439F178A-263B-43D9-BBE0-B31E7CE1703B}" type="presParOf" srcId="{2464E2F1-0379-45D9-8404-D42EAC9F279C}" destId="{A4303A95-ADBE-429A-95FF-C5349423913A}" srcOrd="1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C0AAA9E-D4F2-48CF-B7AB-ECD34040276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3616323C-79A7-430E-8F09-18CBCFACC0EA}">
      <dgm:prSet phldrT="[Text]"/>
      <dgm:spPr/>
      <dgm:t>
        <a:bodyPr/>
        <a:lstStyle/>
        <a:p>
          <a:r>
            <a:rPr lang="en-US" u="none" dirty="0" smtClean="0"/>
            <a:t>Day 30</a:t>
          </a:r>
          <a:r>
            <a:rPr lang="en-US" dirty="0" smtClean="0"/>
            <a:t/>
          </a:r>
          <a:br>
            <a:rPr lang="en-US" dirty="0" smtClean="0"/>
          </a:br>
          <a:r>
            <a:rPr lang="en-US" dirty="0" smtClean="0"/>
            <a:t>Employer provides VR info to Claimant</a:t>
          </a:r>
          <a:br>
            <a:rPr lang="en-US" dirty="0" smtClean="0"/>
          </a:br>
          <a:r>
            <a:rPr lang="en-US" dirty="0" smtClean="0"/>
            <a:t/>
          </a:r>
          <a:br>
            <a:rPr lang="en-US" dirty="0" smtClean="0"/>
          </a:br>
          <a:r>
            <a:rPr lang="en-US" u="sng" dirty="0" smtClean="0">
              <a:solidFill>
                <a:schemeClr val="bg1"/>
              </a:solidFill>
            </a:rPr>
            <a:t>STATUTORY CHANGE NEEDED</a:t>
          </a:r>
          <a:endParaRPr lang="en-US" u="sng" dirty="0">
            <a:solidFill>
              <a:schemeClr val="bg1"/>
            </a:solidFill>
          </a:endParaRPr>
        </a:p>
      </dgm:t>
    </dgm:pt>
    <dgm:pt modelId="{EDA4720D-5E2C-4FCF-A99D-7921433409DE}" type="parTrans" cxnId="{761C39B5-1016-4C9C-9CB2-98476DE57010}">
      <dgm:prSet/>
      <dgm:spPr/>
      <dgm:t>
        <a:bodyPr/>
        <a:lstStyle/>
        <a:p>
          <a:endParaRPr lang="en-US"/>
        </a:p>
      </dgm:t>
    </dgm:pt>
    <dgm:pt modelId="{BFF53922-2CCD-4BC0-8C4A-C8881C0479C0}" type="sibTrans" cxnId="{761C39B5-1016-4C9C-9CB2-98476DE57010}">
      <dgm:prSet/>
      <dgm:spPr/>
      <dgm:t>
        <a:bodyPr/>
        <a:lstStyle/>
        <a:p>
          <a:endParaRPr lang="en-US"/>
        </a:p>
      </dgm:t>
    </dgm:pt>
    <dgm:pt modelId="{38E9D39E-B401-4100-8F1D-8442865BD999}">
      <dgm:prSet phldrT="[Text]"/>
      <dgm:spPr/>
      <dgm:t>
        <a:bodyPr/>
        <a:lstStyle/>
        <a:p>
          <a:r>
            <a:rPr lang="en-US" dirty="0" smtClean="0"/>
            <a:t>Day  60</a:t>
          </a:r>
          <a:br>
            <a:rPr lang="en-US" dirty="0" smtClean="0"/>
          </a:br>
          <a:r>
            <a:rPr lang="en-US" dirty="0" smtClean="0"/>
            <a:t>Director selects VR counselor</a:t>
          </a:r>
          <a:br>
            <a:rPr lang="en-US" dirty="0" smtClean="0"/>
          </a:br>
          <a:r>
            <a:rPr lang="en-US" dirty="0" smtClean="0"/>
            <a:t/>
          </a:r>
          <a:br>
            <a:rPr lang="en-US" dirty="0" smtClean="0"/>
          </a:br>
          <a:r>
            <a:rPr lang="en-US" u="sng" dirty="0" smtClean="0">
              <a:solidFill>
                <a:schemeClr val="bg1"/>
              </a:solidFill>
            </a:rPr>
            <a:t>STATUTORY CHANGE NEEDED</a:t>
          </a:r>
          <a:endParaRPr lang="en-US" dirty="0"/>
        </a:p>
      </dgm:t>
    </dgm:pt>
    <dgm:pt modelId="{C1CA1139-8E7B-4A56-A467-94A7CC30908A}" type="parTrans" cxnId="{79398DE6-9FE7-4BCD-94C1-18EC4A2AF870}">
      <dgm:prSet/>
      <dgm:spPr/>
      <dgm:t>
        <a:bodyPr/>
        <a:lstStyle/>
        <a:p>
          <a:endParaRPr lang="en-US"/>
        </a:p>
      </dgm:t>
    </dgm:pt>
    <dgm:pt modelId="{8AE9D130-3534-4624-B018-014D383C087B}" type="sibTrans" cxnId="{79398DE6-9FE7-4BCD-94C1-18EC4A2AF870}">
      <dgm:prSet/>
      <dgm:spPr/>
      <dgm:t>
        <a:bodyPr/>
        <a:lstStyle/>
        <a:p>
          <a:endParaRPr lang="en-US"/>
        </a:p>
      </dgm:t>
    </dgm:pt>
    <dgm:pt modelId="{2B7AAA01-9F36-48E3-B3D0-860742A56C24}">
      <dgm:prSet/>
      <dgm:spPr>
        <a:solidFill>
          <a:schemeClr val="accent6">
            <a:lumMod val="75000"/>
          </a:schemeClr>
        </a:solidFill>
      </dgm:spPr>
      <dgm:t>
        <a:bodyPr/>
        <a:lstStyle/>
        <a:p>
          <a:r>
            <a:rPr lang="en-US" dirty="0" smtClean="0"/>
            <a:t>Day 166</a:t>
          </a:r>
          <a:br>
            <a:rPr lang="en-US" dirty="0" smtClean="0"/>
          </a:br>
          <a:r>
            <a:rPr lang="en-US" dirty="0" smtClean="0"/>
            <a:t>VR plan approved.</a:t>
          </a:r>
          <a:br>
            <a:rPr lang="en-US" dirty="0" smtClean="0"/>
          </a:br>
          <a:r>
            <a:rPr lang="en-US" u="sng" dirty="0" smtClean="0"/>
            <a:t>After</a:t>
          </a:r>
          <a:r>
            <a:rPr lang="en-US" dirty="0" smtClean="0"/>
            <a:t> approval of VR plan, Claimant is entitled to VR-TTD</a:t>
          </a:r>
          <a:br>
            <a:rPr lang="en-US" dirty="0" smtClean="0"/>
          </a:br>
          <a:r>
            <a:rPr lang="en-US" dirty="0" smtClean="0"/>
            <a:t/>
          </a:r>
          <a:br>
            <a:rPr lang="en-US" dirty="0" smtClean="0"/>
          </a:br>
          <a:r>
            <a:rPr lang="en-US" u="sng" dirty="0" smtClean="0">
              <a:solidFill>
                <a:schemeClr val="bg1"/>
              </a:solidFill>
            </a:rPr>
            <a:t>STATUTORY CHANGE NEEDED</a:t>
          </a:r>
          <a:endParaRPr lang="en-US" dirty="0"/>
        </a:p>
      </dgm:t>
    </dgm:pt>
    <dgm:pt modelId="{1A11C9AC-A026-4007-A438-22FC35497A0A}" type="parTrans" cxnId="{0137066D-B1D4-4AAB-B070-6C88579B6DC8}">
      <dgm:prSet/>
      <dgm:spPr/>
      <dgm:t>
        <a:bodyPr/>
        <a:lstStyle/>
        <a:p>
          <a:endParaRPr lang="en-US"/>
        </a:p>
      </dgm:t>
    </dgm:pt>
    <dgm:pt modelId="{433A1BAB-C5E2-4403-B4E7-8CE8A6AAEE3C}" type="sibTrans" cxnId="{0137066D-B1D4-4AAB-B070-6C88579B6DC8}">
      <dgm:prSet/>
      <dgm:spPr/>
      <dgm:t>
        <a:bodyPr/>
        <a:lstStyle/>
        <a:p>
          <a:endParaRPr lang="en-US"/>
        </a:p>
      </dgm:t>
    </dgm:pt>
    <dgm:pt modelId="{34523537-0028-4CE0-A26B-778FF022A6F6}">
      <dgm:prSet/>
      <dgm:spPr>
        <a:solidFill>
          <a:srgbClr val="002060"/>
        </a:solidFill>
      </dgm:spPr>
      <dgm:t>
        <a:bodyPr/>
        <a:lstStyle/>
        <a:p>
          <a:r>
            <a:rPr lang="en-US" dirty="0" smtClean="0"/>
            <a:t>Day 135</a:t>
          </a:r>
          <a:br>
            <a:rPr lang="en-US" dirty="0" smtClean="0"/>
          </a:br>
          <a:r>
            <a:rPr lang="en-US" dirty="0" smtClean="0"/>
            <a:t>Within 30 days of initial evaluation report, VR counselor submits VR plan for approval</a:t>
          </a:r>
          <a:br>
            <a:rPr lang="en-US" dirty="0" smtClean="0"/>
          </a:br>
          <a:r>
            <a:rPr lang="en-US" dirty="0" smtClean="0"/>
            <a:t/>
          </a:r>
          <a:br>
            <a:rPr lang="en-US" dirty="0" smtClean="0"/>
          </a:br>
          <a:r>
            <a:rPr lang="en-US" u="sng" dirty="0" smtClean="0">
              <a:solidFill>
                <a:schemeClr val="bg1"/>
              </a:solidFill>
            </a:rPr>
            <a:t>STATUTORY CHANGE NEEDED</a:t>
          </a:r>
          <a:endParaRPr lang="en-US" dirty="0"/>
        </a:p>
      </dgm:t>
    </dgm:pt>
    <dgm:pt modelId="{1A1E5B3A-9BF0-430C-91EE-7AE7457ADE92}" type="parTrans" cxnId="{989BE671-A493-4093-9348-0EEAB40469A2}">
      <dgm:prSet/>
      <dgm:spPr/>
      <dgm:t>
        <a:bodyPr/>
        <a:lstStyle/>
        <a:p>
          <a:endParaRPr lang="en-US"/>
        </a:p>
      </dgm:t>
    </dgm:pt>
    <dgm:pt modelId="{BC443111-1A2E-47EB-B639-57BC2ACF80DD}" type="sibTrans" cxnId="{989BE671-A493-4093-9348-0EEAB40469A2}">
      <dgm:prSet/>
      <dgm:spPr/>
      <dgm:t>
        <a:bodyPr/>
        <a:lstStyle/>
        <a:p>
          <a:endParaRPr lang="en-US"/>
        </a:p>
      </dgm:t>
    </dgm:pt>
    <dgm:pt modelId="{A00C5EAE-F8A0-4635-9229-62CEF4F543CA}" type="pres">
      <dgm:prSet presAssocID="{0C0AAA9E-D4F2-48CF-B7AB-ECD340402762}" presName="rootnode" presStyleCnt="0">
        <dgm:presLayoutVars>
          <dgm:chMax/>
          <dgm:chPref/>
          <dgm:dir/>
          <dgm:animLvl val="lvl"/>
        </dgm:presLayoutVars>
      </dgm:prSet>
      <dgm:spPr/>
      <dgm:t>
        <a:bodyPr/>
        <a:lstStyle/>
        <a:p>
          <a:endParaRPr lang="en-US"/>
        </a:p>
      </dgm:t>
    </dgm:pt>
    <dgm:pt modelId="{136F32A5-A8C2-4CBD-A76B-B97D47EE468F}" type="pres">
      <dgm:prSet presAssocID="{3616323C-79A7-430E-8F09-18CBCFACC0EA}" presName="composite" presStyleCnt="0"/>
      <dgm:spPr/>
    </dgm:pt>
    <dgm:pt modelId="{B5976D0D-1121-41E0-A874-AE72B7E894D8}" type="pres">
      <dgm:prSet presAssocID="{3616323C-79A7-430E-8F09-18CBCFACC0EA}" presName="bentUpArrow1" presStyleLbl="alignImgPlace1" presStyleIdx="0" presStyleCnt="3" custLinFactNeighborX="-76326" custLinFactNeighborY="-2773"/>
      <dgm:spPr/>
    </dgm:pt>
    <dgm:pt modelId="{546A50DB-2220-4E40-A1F3-4B75DDE08411}" type="pres">
      <dgm:prSet presAssocID="{3616323C-79A7-430E-8F09-18CBCFACC0EA}" presName="ParentText" presStyleLbl="node1" presStyleIdx="0" presStyleCnt="4" custLinFactNeighborX="-44753" custLinFactNeighborY="-2559">
        <dgm:presLayoutVars>
          <dgm:chMax val="1"/>
          <dgm:chPref val="1"/>
          <dgm:bulletEnabled val="1"/>
        </dgm:presLayoutVars>
      </dgm:prSet>
      <dgm:spPr/>
      <dgm:t>
        <a:bodyPr/>
        <a:lstStyle/>
        <a:p>
          <a:endParaRPr lang="en-US"/>
        </a:p>
      </dgm:t>
    </dgm:pt>
    <dgm:pt modelId="{23A89BE6-D681-49C6-B62F-7DC57DC0FF71}" type="pres">
      <dgm:prSet presAssocID="{3616323C-79A7-430E-8F09-18CBCFACC0EA}" presName="ChildText" presStyleLbl="revTx" presStyleIdx="0" presStyleCnt="3" custLinFactNeighborX="-70971" custLinFactNeighborY="-2912">
        <dgm:presLayoutVars>
          <dgm:chMax val="0"/>
          <dgm:chPref val="0"/>
          <dgm:bulletEnabled val="1"/>
        </dgm:presLayoutVars>
      </dgm:prSet>
      <dgm:spPr/>
      <dgm:t>
        <a:bodyPr/>
        <a:lstStyle/>
        <a:p>
          <a:endParaRPr lang="en-US"/>
        </a:p>
      </dgm:t>
    </dgm:pt>
    <dgm:pt modelId="{41C83FA9-0F23-4AC0-B41F-B92916EBBFE7}" type="pres">
      <dgm:prSet presAssocID="{BFF53922-2CCD-4BC0-8C4A-C8881C0479C0}" presName="sibTrans" presStyleCnt="0"/>
      <dgm:spPr/>
    </dgm:pt>
    <dgm:pt modelId="{40A4EE22-CC90-4DAC-8E13-FE22ED9E30D0}" type="pres">
      <dgm:prSet presAssocID="{38E9D39E-B401-4100-8F1D-8442865BD999}" presName="composite" presStyleCnt="0"/>
      <dgm:spPr/>
    </dgm:pt>
    <dgm:pt modelId="{B5B829C9-2D4C-4489-B345-A634AD9107FF}" type="pres">
      <dgm:prSet presAssocID="{38E9D39E-B401-4100-8F1D-8442865BD999}" presName="bentUpArrow1" presStyleLbl="alignImgPlace1" presStyleIdx="1" presStyleCnt="3" custLinFactNeighborX="-76326" custLinFactNeighborY="-2773"/>
      <dgm:spPr/>
    </dgm:pt>
    <dgm:pt modelId="{A3870820-420C-4F7E-AE26-5901B28AA63E}" type="pres">
      <dgm:prSet presAssocID="{38E9D39E-B401-4100-8F1D-8442865BD999}" presName="ParentText" presStyleLbl="node1" presStyleIdx="1" presStyleCnt="4" custLinFactNeighborX="-51618" custLinFactNeighborY="-2354">
        <dgm:presLayoutVars>
          <dgm:chMax val="1"/>
          <dgm:chPref val="1"/>
          <dgm:bulletEnabled val="1"/>
        </dgm:presLayoutVars>
      </dgm:prSet>
      <dgm:spPr/>
      <dgm:t>
        <a:bodyPr/>
        <a:lstStyle/>
        <a:p>
          <a:endParaRPr lang="en-US"/>
        </a:p>
      </dgm:t>
    </dgm:pt>
    <dgm:pt modelId="{053044F8-8E0B-4E4B-87D1-541B7C121C5F}" type="pres">
      <dgm:prSet presAssocID="{38E9D39E-B401-4100-8F1D-8442865BD999}" presName="ChildText" presStyleLbl="revTx" presStyleIdx="1" presStyleCnt="3">
        <dgm:presLayoutVars>
          <dgm:chMax val="0"/>
          <dgm:chPref val="0"/>
          <dgm:bulletEnabled val="1"/>
        </dgm:presLayoutVars>
      </dgm:prSet>
      <dgm:spPr/>
    </dgm:pt>
    <dgm:pt modelId="{76D5B4CA-FD98-4985-8217-CB43345D0403}" type="pres">
      <dgm:prSet presAssocID="{8AE9D130-3534-4624-B018-014D383C087B}" presName="sibTrans" presStyleCnt="0"/>
      <dgm:spPr/>
    </dgm:pt>
    <dgm:pt modelId="{9805D5CF-162E-40E0-8269-C0924E64579A}" type="pres">
      <dgm:prSet presAssocID="{34523537-0028-4CE0-A26B-778FF022A6F6}" presName="composite" presStyleCnt="0"/>
      <dgm:spPr/>
    </dgm:pt>
    <dgm:pt modelId="{ABC941BD-653C-4325-8A71-C23C20432F8F}" type="pres">
      <dgm:prSet presAssocID="{34523537-0028-4CE0-A26B-778FF022A6F6}" presName="bentUpArrow1" presStyleLbl="alignImgPlace1" presStyleIdx="2" presStyleCnt="3" custLinFactNeighborX="-76326" custLinFactNeighborY="-2773"/>
      <dgm:spPr/>
    </dgm:pt>
    <dgm:pt modelId="{16520BCC-1774-4982-8DC0-403CAB140A60}" type="pres">
      <dgm:prSet presAssocID="{34523537-0028-4CE0-A26B-778FF022A6F6}" presName="ParentText" presStyleLbl="node1" presStyleIdx="2" presStyleCnt="4" custLinFactNeighborX="-51618" custLinFactNeighborY="-2354">
        <dgm:presLayoutVars>
          <dgm:chMax val="1"/>
          <dgm:chPref val="1"/>
          <dgm:bulletEnabled val="1"/>
        </dgm:presLayoutVars>
      </dgm:prSet>
      <dgm:spPr/>
      <dgm:t>
        <a:bodyPr/>
        <a:lstStyle/>
        <a:p>
          <a:endParaRPr lang="en-US"/>
        </a:p>
      </dgm:t>
    </dgm:pt>
    <dgm:pt modelId="{5DBCAD00-8DC3-4268-A331-EC8E917F0259}" type="pres">
      <dgm:prSet presAssocID="{34523537-0028-4CE0-A26B-778FF022A6F6}" presName="ChildText" presStyleLbl="revTx" presStyleIdx="2" presStyleCnt="3">
        <dgm:presLayoutVars>
          <dgm:chMax val="0"/>
          <dgm:chPref val="0"/>
          <dgm:bulletEnabled val="1"/>
        </dgm:presLayoutVars>
      </dgm:prSet>
      <dgm:spPr/>
    </dgm:pt>
    <dgm:pt modelId="{32C5CCFC-2F31-45CA-8E23-139E72D42610}" type="pres">
      <dgm:prSet presAssocID="{BC443111-1A2E-47EB-B639-57BC2ACF80DD}" presName="sibTrans" presStyleCnt="0"/>
      <dgm:spPr/>
    </dgm:pt>
    <dgm:pt modelId="{F54722F1-2559-4758-936C-A4AA679D58C9}" type="pres">
      <dgm:prSet presAssocID="{2B7AAA01-9F36-48E3-B3D0-860742A56C24}" presName="composite" presStyleCnt="0"/>
      <dgm:spPr/>
    </dgm:pt>
    <dgm:pt modelId="{90019444-8A6E-46D3-A8A0-F0837C0468C3}" type="pres">
      <dgm:prSet presAssocID="{2B7AAA01-9F36-48E3-B3D0-860742A56C24}" presName="ParentText" presStyleLbl="node1" presStyleIdx="3" presStyleCnt="4" custLinFactNeighborX="-51618" custLinFactNeighborY="-2354">
        <dgm:presLayoutVars>
          <dgm:chMax val="1"/>
          <dgm:chPref val="1"/>
          <dgm:bulletEnabled val="1"/>
        </dgm:presLayoutVars>
      </dgm:prSet>
      <dgm:spPr/>
      <dgm:t>
        <a:bodyPr/>
        <a:lstStyle/>
        <a:p>
          <a:endParaRPr lang="en-US"/>
        </a:p>
      </dgm:t>
    </dgm:pt>
  </dgm:ptLst>
  <dgm:cxnLst>
    <dgm:cxn modelId="{989BE671-A493-4093-9348-0EEAB40469A2}" srcId="{0C0AAA9E-D4F2-48CF-B7AB-ECD340402762}" destId="{34523537-0028-4CE0-A26B-778FF022A6F6}" srcOrd="2" destOrd="0" parTransId="{1A1E5B3A-9BF0-430C-91EE-7AE7457ADE92}" sibTransId="{BC443111-1A2E-47EB-B639-57BC2ACF80DD}"/>
    <dgm:cxn modelId="{281C49E8-DDCE-4BF8-A689-88D91AA67BD3}" type="presOf" srcId="{3616323C-79A7-430E-8F09-18CBCFACC0EA}" destId="{546A50DB-2220-4E40-A1F3-4B75DDE08411}" srcOrd="0" destOrd="0" presId="urn:microsoft.com/office/officeart/2005/8/layout/StepDownProcess"/>
    <dgm:cxn modelId="{0137066D-B1D4-4AAB-B070-6C88579B6DC8}" srcId="{0C0AAA9E-D4F2-48CF-B7AB-ECD340402762}" destId="{2B7AAA01-9F36-48E3-B3D0-860742A56C24}" srcOrd="3" destOrd="0" parTransId="{1A11C9AC-A026-4007-A438-22FC35497A0A}" sibTransId="{433A1BAB-C5E2-4403-B4E7-8CE8A6AAEE3C}"/>
    <dgm:cxn modelId="{89FA09A6-5289-46FB-A1C2-12A456E7A1A4}" type="presOf" srcId="{0C0AAA9E-D4F2-48CF-B7AB-ECD340402762}" destId="{A00C5EAE-F8A0-4635-9229-62CEF4F543CA}" srcOrd="0" destOrd="0" presId="urn:microsoft.com/office/officeart/2005/8/layout/StepDownProcess"/>
    <dgm:cxn modelId="{761C39B5-1016-4C9C-9CB2-98476DE57010}" srcId="{0C0AAA9E-D4F2-48CF-B7AB-ECD340402762}" destId="{3616323C-79A7-430E-8F09-18CBCFACC0EA}" srcOrd="0" destOrd="0" parTransId="{EDA4720D-5E2C-4FCF-A99D-7921433409DE}" sibTransId="{BFF53922-2CCD-4BC0-8C4A-C8881C0479C0}"/>
    <dgm:cxn modelId="{D764D527-A5AC-4139-B0FA-A5CCE5FB2FC9}" type="presOf" srcId="{2B7AAA01-9F36-48E3-B3D0-860742A56C24}" destId="{90019444-8A6E-46D3-A8A0-F0837C0468C3}" srcOrd="0" destOrd="0" presId="urn:microsoft.com/office/officeart/2005/8/layout/StepDownProcess"/>
    <dgm:cxn modelId="{79398DE6-9FE7-4BCD-94C1-18EC4A2AF870}" srcId="{0C0AAA9E-D4F2-48CF-B7AB-ECD340402762}" destId="{38E9D39E-B401-4100-8F1D-8442865BD999}" srcOrd="1" destOrd="0" parTransId="{C1CA1139-8E7B-4A56-A467-94A7CC30908A}" sibTransId="{8AE9D130-3534-4624-B018-014D383C087B}"/>
    <dgm:cxn modelId="{298EA8AD-6D0B-4258-9AAB-88E4EE19F06D}" type="presOf" srcId="{38E9D39E-B401-4100-8F1D-8442865BD999}" destId="{A3870820-420C-4F7E-AE26-5901B28AA63E}" srcOrd="0" destOrd="0" presId="urn:microsoft.com/office/officeart/2005/8/layout/StepDownProcess"/>
    <dgm:cxn modelId="{267F78CB-D563-4920-A24B-EBFE78D915A3}" type="presOf" srcId="{34523537-0028-4CE0-A26B-778FF022A6F6}" destId="{16520BCC-1774-4982-8DC0-403CAB140A60}" srcOrd="0" destOrd="0" presId="urn:microsoft.com/office/officeart/2005/8/layout/StepDownProcess"/>
    <dgm:cxn modelId="{F01E2A37-EECF-41B6-A35A-F4CADFBB3CAE}" type="presParOf" srcId="{A00C5EAE-F8A0-4635-9229-62CEF4F543CA}" destId="{136F32A5-A8C2-4CBD-A76B-B97D47EE468F}" srcOrd="0" destOrd="0" presId="urn:microsoft.com/office/officeart/2005/8/layout/StepDownProcess"/>
    <dgm:cxn modelId="{F7B66333-B070-4CB8-9936-EE56982BBFC0}" type="presParOf" srcId="{136F32A5-A8C2-4CBD-A76B-B97D47EE468F}" destId="{B5976D0D-1121-41E0-A874-AE72B7E894D8}" srcOrd="0" destOrd="0" presId="urn:microsoft.com/office/officeart/2005/8/layout/StepDownProcess"/>
    <dgm:cxn modelId="{DACFEB94-FFCF-43CD-820B-8BCF38167FA7}" type="presParOf" srcId="{136F32A5-A8C2-4CBD-A76B-B97D47EE468F}" destId="{546A50DB-2220-4E40-A1F3-4B75DDE08411}" srcOrd="1" destOrd="0" presId="urn:microsoft.com/office/officeart/2005/8/layout/StepDownProcess"/>
    <dgm:cxn modelId="{735A343F-8BAA-430D-8663-818BA256C9F3}" type="presParOf" srcId="{136F32A5-A8C2-4CBD-A76B-B97D47EE468F}" destId="{23A89BE6-D681-49C6-B62F-7DC57DC0FF71}" srcOrd="2" destOrd="0" presId="urn:microsoft.com/office/officeart/2005/8/layout/StepDownProcess"/>
    <dgm:cxn modelId="{B3A8DC59-50AB-4BE9-B2B9-46C97902183B}" type="presParOf" srcId="{A00C5EAE-F8A0-4635-9229-62CEF4F543CA}" destId="{41C83FA9-0F23-4AC0-B41F-B92916EBBFE7}" srcOrd="1" destOrd="0" presId="urn:microsoft.com/office/officeart/2005/8/layout/StepDownProcess"/>
    <dgm:cxn modelId="{9FE34BAA-855A-466B-B472-7723ED9C0C0C}" type="presParOf" srcId="{A00C5EAE-F8A0-4635-9229-62CEF4F543CA}" destId="{40A4EE22-CC90-4DAC-8E13-FE22ED9E30D0}" srcOrd="2" destOrd="0" presId="urn:microsoft.com/office/officeart/2005/8/layout/StepDownProcess"/>
    <dgm:cxn modelId="{3C4BB48B-D76A-4F4B-82EE-DD2E63F2D77B}" type="presParOf" srcId="{40A4EE22-CC90-4DAC-8E13-FE22ED9E30D0}" destId="{B5B829C9-2D4C-4489-B345-A634AD9107FF}" srcOrd="0" destOrd="0" presId="urn:microsoft.com/office/officeart/2005/8/layout/StepDownProcess"/>
    <dgm:cxn modelId="{2BD0A512-9B00-488B-B438-F2B97A13463D}" type="presParOf" srcId="{40A4EE22-CC90-4DAC-8E13-FE22ED9E30D0}" destId="{A3870820-420C-4F7E-AE26-5901B28AA63E}" srcOrd="1" destOrd="0" presId="urn:microsoft.com/office/officeart/2005/8/layout/StepDownProcess"/>
    <dgm:cxn modelId="{C99CA222-6F97-4D26-B064-664557E49F92}" type="presParOf" srcId="{40A4EE22-CC90-4DAC-8E13-FE22ED9E30D0}" destId="{053044F8-8E0B-4E4B-87D1-541B7C121C5F}" srcOrd="2" destOrd="0" presId="urn:microsoft.com/office/officeart/2005/8/layout/StepDownProcess"/>
    <dgm:cxn modelId="{E4EB7D8A-5B0D-462E-A9CF-D2638A501949}" type="presParOf" srcId="{A00C5EAE-F8A0-4635-9229-62CEF4F543CA}" destId="{76D5B4CA-FD98-4985-8217-CB43345D0403}" srcOrd="3" destOrd="0" presId="urn:microsoft.com/office/officeart/2005/8/layout/StepDownProcess"/>
    <dgm:cxn modelId="{C0B20236-9E2E-444F-B125-110577C6DE8E}" type="presParOf" srcId="{A00C5EAE-F8A0-4635-9229-62CEF4F543CA}" destId="{9805D5CF-162E-40E0-8269-C0924E64579A}" srcOrd="4" destOrd="0" presId="urn:microsoft.com/office/officeart/2005/8/layout/StepDownProcess"/>
    <dgm:cxn modelId="{A9D2B883-FDC9-4B70-9629-F2A21B2E33A5}" type="presParOf" srcId="{9805D5CF-162E-40E0-8269-C0924E64579A}" destId="{ABC941BD-653C-4325-8A71-C23C20432F8F}" srcOrd="0" destOrd="0" presId="urn:microsoft.com/office/officeart/2005/8/layout/StepDownProcess"/>
    <dgm:cxn modelId="{89AB595C-5F4C-4FCC-B234-8A25D15B28E7}" type="presParOf" srcId="{9805D5CF-162E-40E0-8269-C0924E64579A}" destId="{16520BCC-1774-4982-8DC0-403CAB140A60}" srcOrd="1" destOrd="0" presId="urn:microsoft.com/office/officeart/2005/8/layout/StepDownProcess"/>
    <dgm:cxn modelId="{626226D8-1EE1-49D0-A7F5-E8505CEB589F}" type="presParOf" srcId="{9805D5CF-162E-40E0-8269-C0924E64579A}" destId="{5DBCAD00-8DC3-4268-A331-EC8E917F0259}" srcOrd="2" destOrd="0" presId="urn:microsoft.com/office/officeart/2005/8/layout/StepDownProcess"/>
    <dgm:cxn modelId="{358C29E9-CC27-4A6F-99EF-C4B287B63A70}" type="presParOf" srcId="{A00C5EAE-F8A0-4635-9229-62CEF4F543CA}" destId="{32C5CCFC-2F31-45CA-8E23-139E72D42610}" srcOrd="5" destOrd="0" presId="urn:microsoft.com/office/officeart/2005/8/layout/StepDownProcess"/>
    <dgm:cxn modelId="{D7387347-B689-41E4-A061-0BFBDE8E15AE}" type="presParOf" srcId="{A00C5EAE-F8A0-4635-9229-62CEF4F543CA}" destId="{F54722F1-2559-4758-936C-A4AA679D58C9}" srcOrd="6" destOrd="0" presId="urn:microsoft.com/office/officeart/2005/8/layout/StepDownProcess"/>
    <dgm:cxn modelId="{C29B67D9-5DCC-4B66-95EB-CBA4C0E8B259}" type="presParOf" srcId="{F54722F1-2559-4758-936C-A4AA679D58C9}" destId="{90019444-8A6E-46D3-A8A0-F0837C0468C3}"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C0AAA9E-D4F2-48CF-B7AB-ECD34040276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DFBF9455-71F9-4D21-A87F-368C3B97C927}">
      <dgm:prSet/>
      <dgm:spPr>
        <a:solidFill>
          <a:schemeClr val="accent4">
            <a:lumMod val="60000"/>
            <a:lumOff val="40000"/>
          </a:schemeClr>
        </a:solidFill>
      </dgm:spPr>
      <dgm:t>
        <a:bodyPr/>
        <a:lstStyle/>
        <a:p>
          <a:r>
            <a:rPr lang="en-US" dirty="0" smtClean="0">
              <a:solidFill>
                <a:schemeClr val="tx1"/>
              </a:solidFill>
            </a:rPr>
            <a:t>Day 180</a:t>
          </a:r>
        </a:p>
        <a:p>
          <a:r>
            <a:rPr lang="en-US" dirty="0" smtClean="0">
              <a:solidFill>
                <a:schemeClr val="tx1"/>
              </a:solidFill>
            </a:rPr>
            <a:t>CLAIMANT REACHES </a:t>
          </a:r>
        </a:p>
        <a:p>
          <a:r>
            <a:rPr lang="en-US" dirty="0" smtClean="0">
              <a:solidFill>
                <a:schemeClr val="tx1"/>
              </a:solidFill>
            </a:rPr>
            <a:t>MEDICAL STABILITY</a:t>
          </a:r>
        </a:p>
        <a:p>
          <a:r>
            <a:rPr lang="en-US" dirty="0" smtClean="0">
              <a:solidFill>
                <a:schemeClr val="tx1"/>
              </a:solidFill>
            </a:rPr>
            <a:t>VR-TTD ends</a:t>
          </a:r>
        </a:p>
        <a:p>
          <a:r>
            <a:rPr lang="en-US" dirty="0" smtClean="0">
              <a:solidFill>
                <a:schemeClr val="tx1"/>
              </a:solidFill>
            </a:rPr>
            <a:t>Claimant eligible for 100% recompense award OR</a:t>
          </a:r>
        </a:p>
        <a:p>
          <a:r>
            <a:rPr lang="en-US" dirty="0" smtClean="0">
              <a:solidFill>
                <a:schemeClr val="tx1"/>
              </a:solidFill>
            </a:rPr>
            <a:t>Voucher offered for training</a:t>
          </a:r>
        </a:p>
        <a:p>
          <a:r>
            <a:rPr lang="en-US" u="sng" dirty="0" smtClean="0">
              <a:solidFill>
                <a:schemeClr val="tx1"/>
              </a:solidFill>
            </a:rPr>
            <a:t>STATUTORY CHANGE NEEDED</a:t>
          </a:r>
          <a:endParaRPr lang="en-US" u="sng" dirty="0">
            <a:solidFill>
              <a:schemeClr val="tx1"/>
            </a:solidFill>
          </a:endParaRPr>
        </a:p>
      </dgm:t>
    </dgm:pt>
    <dgm:pt modelId="{89378B03-C68E-4218-B570-2F631EA3B8FC}" type="parTrans" cxnId="{01C44F39-4FF1-4539-93E6-283C67778529}">
      <dgm:prSet/>
      <dgm:spPr/>
      <dgm:t>
        <a:bodyPr/>
        <a:lstStyle/>
        <a:p>
          <a:endParaRPr lang="en-US"/>
        </a:p>
      </dgm:t>
    </dgm:pt>
    <dgm:pt modelId="{21D9BAE1-877A-48D7-930E-EB7A10D65E84}" type="sibTrans" cxnId="{01C44F39-4FF1-4539-93E6-283C67778529}">
      <dgm:prSet/>
      <dgm:spPr/>
      <dgm:t>
        <a:bodyPr/>
        <a:lstStyle/>
        <a:p>
          <a:endParaRPr lang="en-US"/>
        </a:p>
      </dgm:t>
    </dgm:pt>
    <dgm:pt modelId="{EC04EC15-2E78-414D-B02F-18D22988013A}">
      <dgm:prSet/>
      <dgm:spPr>
        <a:solidFill>
          <a:srgbClr val="002060"/>
        </a:solidFill>
      </dgm:spPr>
      <dgm:t>
        <a:bodyPr/>
        <a:lstStyle/>
        <a:p>
          <a:r>
            <a:rPr lang="en-US" dirty="0" smtClean="0"/>
            <a:t>Day 365</a:t>
          </a:r>
          <a:br>
            <a:rPr lang="en-US" dirty="0" smtClean="0"/>
          </a:br>
          <a:r>
            <a:rPr lang="en-US" dirty="0" smtClean="0"/>
            <a:t>First hearing to gauge progress of VR plan (if necessary)</a:t>
          </a:r>
        </a:p>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u="sng" dirty="0" smtClean="0">
              <a:solidFill>
                <a:schemeClr val="bg1"/>
              </a:solidFill>
            </a:rPr>
            <a:t>STATUTORY CHANGE NEEDED</a:t>
          </a:r>
          <a:endParaRPr lang="en-US" dirty="0"/>
        </a:p>
      </dgm:t>
    </dgm:pt>
    <dgm:pt modelId="{AD806CB5-F4F0-44EE-80AE-6BA2375AA9A3}" type="parTrans" cxnId="{60550180-445D-4337-965B-59644AB6819B}">
      <dgm:prSet/>
      <dgm:spPr/>
      <dgm:t>
        <a:bodyPr/>
        <a:lstStyle/>
        <a:p>
          <a:endParaRPr lang="en-US"/>
        </a:p>
      </dgm:t>
    </dgm:pt>
    <dgm:pt modelId="{9B6D51B7-AC24-47DF-B33C-38D6FE747C39}" type="sibTrans" cxnId="{60550180-445D-4337-965B-59644AB6819B}">
      <dgm:prSet/>
      <dgm:spPr/>
      <dgm:t>
        <a:bodyPr/>
        <a:lstStyle/>
        <a:p>
          <a:endParaRPr lang="en-US"/>
        </a:p>
      </dgm:t>
    </dgm:pt>
    <dgm:pt modelId="{3770EBC9-A21A-4981-B6C1-7C9C8E8B2BD4}">
      <dgm:prSet/>
      <dgm:spPr>
        <a:solidFill>
          <a:srgbClr val="FFFF00"/>
        </a:solidFill>
      </dgm:spPr>
      <dgm:t>
        <a:bodyPr/>
        <a:lstStyle/>
        <a:p>
          <a:r>
            <a:rPr lang="en-US" dirty="0" smtClean="0">
              <a:solidFill>
                <a:schemeClr val="tx1"/>
              </a:solidFill>
            </a:rPr>
            <a:t>Day 360</a:t>
          </a:r>
          <a:br>
            <a:rPr lang="en-US" dirty="0" smtClean="0">
              <a:solidFill>
                <a:schemeClr val="tx1"/>
              </a:solidFill>
            </a:rPr>
          </a:br>
          <a:r>
            <a:rPr lang="en-US" dirty="0" smtClean="0">
              <a:solidFill>
                <a:schemeClr val="tx1"/>
              </a:solidFill>
            </a:rPr>
            <a:t>IF </a:t>
          </a:r>
          <a:r>
            <a:rPr lang="en-US" strike="noStrike" baseline="0" dirty="0" smtClean="0">
              <a:solidFill>
                <a:schemeClr val="tx1"/>
              </a:solidFill>
            </a:rPr>
            <a:t>CLAIMANT RETURNS TO SUITABLE GAINFUL EMPLOYMENT THEN:</a:t>
          </a:r>
          <a:br>
            <a:rPr lang="en-US" strike="noStrike" baseline="0" dirty="0" smtClean="0">
              <a:solidFill>
                <a:schemeClr val="tx1"/>
              </a:solidFill>
            </a:rPr>
          </a:br>
          <a:r>
            <a:rPr lang="en-US" strike="noStrike" baseline="0" dirty="0" smtClean="0">
              <a:solidFill>
                <a:schemeClr val="accent6"/>
              </a:solidFill>
            </a:rPr>
            <a:t>VR-TTD ends and</a:t>
          </a:r>
          <a:r>
            <a:rPr lang="en-US" strike="noStrike" baseline="0" dirty="0" smtClean="0">
              <a:solidFill>
                <a:schemeClr val="tx1"/>
              </a:solidFill>
            </a:rPr>
            <a:t/>
          </a:r>
          <a:br>
            <a:rPr lang="en-US" strike="noStrike" baseline="0" dirty="0" smtClean="0">
              <a:solidFill>
                <a:schemeClr val="tx1"/>
              </a:solidFill>
            </a:rPr>
          </a:br>
          <a:r>
            <a:rPr lang="en-US" strike="noStrike" baseline="0" dirty="0" smtClean="0">
              <a:solidFill>
                <a:srgbClr val="FF0000"/>
              </a:solidFill>
            </a:rPr>
            <a:t>Claimant eligible for 80% of recompense award</a:t>
          </a:r>
        </a:p>
        <a:p>
          <a:r>
            <a:rPr lang="en-US" strike="noStrike" baseline="0" dirty="0" smtClean="0">
              <a:solidFill>
                <a:srgbClr val="FF0000"/>
              </a:solidFill>
            </a:rPr>
            <a:t> </a:t>
          </a:r>
          <a:r>
            <a:rPr lang="en-US" u="sng" dirty="0" smtClean="0">
              <a:solidFill>
                <a:schemeClr val="tx2"/>
              </a:solidFill>
            </a:rPr>
            <a:t>STATUTORY CHANGE NEEDED</a:t>
          </a:r>
          <a:endParaRPr lang="en-US" dirty="0">
            <a:solidFill>
              <a:schemeClr val="tx2"/>
            </a:solidFill>
          </a:endParaRPr>
        </a:p>
      </dgm:t>
    </dgm:pt>
    <dgm:pt modelId="{07522B3E-E579-4E05-AE92-F3629253CECC}" type="parTrans" cxnId="{B6707A87-7F93-42F6-8746-BAD2971BB25C}">
      <dgm:prSet/>
      <dgm:spPr/>
      <dgm:t>
        <a:bodyPr/>
        <a:lstStyle/>
        <a:p>
          <a:endParaRPr lang="en-US"/>
        </a:p>
      </dgm:t>
    </dgm:pt>
    <dgm:pt modelId="{991CFBEE-C434-4EFB-B2F0-18BFE4E03DEF}" type="sibTrans" cxnId="{B6707A87-7F93-42F6-8746-BAD2971BB25C}">
      <dgm:prSet/>
      <dgm:spPr/>
      <dgm:t>
        <a:bodyPr/>
        <a:lstStyle/>
        <a:p>
          <a:endParaRPr lang="en-US"/>
        </a:p>
      </dgm:t>
    </dgm:pt>
    <dgm:pt modelId="{85A22670-903B-4284-9EFD-ABD20A3754F4}">
      <dgm:prSet custT="1"/>
      <dgm:spPr>
        <a:solidFill>
          <a:srgbClr val="C00000"/>
        </a:solidFill>
      </dgm:spPr>
      <dgm:t>
        <a:bodyPr/>
        <a:lstStyle/>
        <a:p>
          <a:r>
            <a:rPr lang="en-US" sz="1050" dirty="0" smtClean="0"/>
            <a:t>Day 730 (2 years)</a:t>
          </a:r>
          <a:br>
            <a:rPr lang="en-US" sz="1050" dirty="0" smtClean="0"/>
          </a:br>
          <a:r>
            <a:rPr lang="en-US" sz="1050" dirty="0" smtClean="0"/>
            <a:t>Time limit on VR Plan unless extension granted to  5 year maximum</a:t>
          </a:r>
        </a:p>
        <a:p>
          <a:r>
            <a:rPr lang="en-US" sz="1050" dirty="0" smtClean="0"/>
            <a:t>IF CLAIMANT RETURNS TO SUITABLE GAINFUL EMPLOYMENT THEN VR –TTD ends and Claimant eligible for  50% of recompense award</a:t>
          </a:r>
          <a:br>
            <a:rPr lang="en-US" sz="1050" dirty="0" smtClean="0"/>
          </a:br>
          <a:r>
            <a:rPr lang="en-US" sz="1050" u="sng" dirty="0" smtClean="0">
              <a:solidFill>
                <a:schemeClr val="bg1"/>
              </a:solidFill>
            </a:rPr>
            <a:t>STATUTORY CHANGE NEEDED</a:t>
          </a:r>
          <a:endParaRPr lang="en-US" sz="1050" dirty="0"/>
        </a:p>
      </dgm:t>
    </dgm:pt>
    <dgm:pt modelId="{C7892DFE-11E6-4742-AF3B-EE6B3258E9EB}" type="parTrans" cxnId="{CFB9E255-8E84-406E-93B1-B2818CF871E0}">
      <dgm:prSet/>
      <dgm:spPr/>
      <dgm:t>
        <a:bodyPr/>
        <a:lstStyle/>
        <a:p>
          <a:endParaRPr lang="en-US"/>
        </a:p>
      </dgm:t>
    </dgm:pt>
    <dgm:pt modelId="{57407063-6723-4738-9F86-EE94B4B75189}" type="sibTrans" cxnId="{CFB9E255-8E84-406E-93B1-B2818CF871E0}">
      <dgm:prSet/>
      <dgm:spPr/>
      <dgm:t>
        <a:bodyPr/>
        <a:lstStyle/>
        <a:p>
          <a:endParaRPr lang="en-US"/>
        </a:p>
      </dgm:t>
    </dgm:pt>
    <dgm:pt modelId="{A00C5EAE-F8A0-4635-9229-62CEF4F543CA}" type="pres">
      <dgm:prSet presAssocID="{0C0AAA9E-D4F2-48CF-B7AB-ECD340402762}" presName="rootnode" presStyleCnt="0">
        <dgm:presLayoutVars>
          <dgm:chMax/>
          <dgm:chPref/>
          <dgm:dir/>
          <dgm:animLvl val="lvl"/>
        </dgm:presLayoutVars>
      </dgm:prSet>
      <dgm:spPr/>
      <dgm:t>
        <a:bodyPr/>
        <a:lstStyle/>
        <a:p>
          <a:endParaRPr lang="en-US"/>
        </a:p>
      </dgm:t>
    </dgm:pt>
    <dgm:pt modelId="{3B467087-59F2-4652-B532-0AB8313F1022}" type="pres">
      <dgm:prSet presAssocID="{DFBF9455-71F9-4D21-A87F-368C3B97C927}" presName="composite" presStyleCnt="0"/>
      <dgm:spPr/>
    </dgm:pt>
    <dgm:pt modelId="{3662FDD7-85DA-44BC-84F3-60FAA013477F}" type="pres">
      <dgm:prSet presAssocID="{DFBF9455-71F9-4D21-A87F-368C3B97C927}" presName="bentUpArrow1" presStyleLbl="alignImgPlace1" presStyleIdx="0" presStyleCnt="3" custLinFactNeighborX="-45179" custLinFactNeighborY="-2204"/>
      <dgm:spPr/>
    </dgm:pt>
    <dgm:pt modelId="{B0F62859-36C0-451E-9128-0DB896BED757}" type="pres">
      <dgm:prSet presAssocID="{DFBF9455-71F9-4D21-A87F-368C3B97C927}" presName="ParentText" presStyleLbl="node1" presStyleIdx="0" presStyleCnt="4" custLinFactNeighborX="-29910" custLinFactNeighborY="-2559">
        <dgm:presLayoutVars>
          <dgm:chMax val="1"/>
          <dgm:chPref val="1"/>
          <dgm:bulletEnabled val="1"/>
        </dgm:presLayoutVars>
      </dgm:prSet>
      <dgm:spPr/>
      <dgm:t>
        <a:bodyPr/>
        <a:lstStyle/>
        <a:p>
          <a:endParaRPr lang="en-US"/>
        </a:p>
      </dgm:t>
    </dgm:pt>
    <dgm:pt modelId="{DE694E5D-DF9B-4C2E-BE93-0F585F8EE32A}" type="pres">
      <dgm:prSet presAssocID="{DFBF9455-71F9-4D21-A87F-368C3B97C927}" presName="ChildText" presStyleLbl="revTx" presStyleIdx="0" presStyleCnt="3">
        <dgm:presLayoutVars>
          <dgm:chMax val="0"/>
          <dgm:chPref val="0"/>
          <dgm:bulletEnabled val="1"/>
        </dgm:presLayoutVars>
      </dgm:prSet>
      <dgm:spPr/>
    </dgm:pt>
    <dgm:pt modelId="{6572F761-2512-40D4-A496-05E400C633FB}" type="pres">
      <dgm:prSet presAssocID="{21D9BAE1-877A-48D7-930E-EB7A10D65E84}" presName="sibTrans" presStyleCnt="0"/>
      <dgm:spPr/>
    </dgm:pt>
    <dgm:pt modelId="{4A580C28-C55E-4988-BBC5-38F536A076E8}" type="pres">
      <dgm:prSet presAssocID="{3770EBC9-A21A-4981-B6C1-7C9C8E8B2BD4}" presName="composite" presStyleCnt="0"/>
      <dgm:spPr/>
    </dgm:pt>
    <dgm:pt modelId="{C4B4E6AF-CA21-4BDC-B29C-2B69CB5B8E59}" type="pres">
      <dgm:prSet presAssocID="{3770EBC9-A21A-4981-B6C1-7C9C8E8B2BD4}" presName="bentUpArrow1" presStyleLbl="alignImgPlace1" presStyleIdx="1" presStyleCnt="3" custLinFactNeighborX="-45179" custLinFactNeighborY="-2204"/>
      <dgm:spPr/>
    </dgm:pt>
    <dgm:pt modelId="{11A42AF3-43E1-443E-A9FC-7B7B6729F241}" type="pres">
      <dgm:prSet presAssocID="{3770EBC9-A21A-4981-B6C1-7C9C8E8B2BD4}" presName="ParentText" presStyleLbl="node1" presStyleIdx="1" presStyleCnt="4" custLinFactNeighborX="-30554" custLinFactNeighborY="-1871">
        <dgm:presLayoutVars>
          <dgm:chMax val="1"/>
          <dgm:chPref val="1"/>
          <dgm:bulletEnabled val="1"/>
        </dgm:presLayoutVars>
      </dgm:prSet>
      <dgm:spPr/>
      <dgm:t>
        <a:bodyPr/>
        <a:lstStyle/>
        <a:p>
          <a:endParaRPr lang="en-US"/>
        </a:p>
      </dgm:t>
    </dgm:pt>
    <dgm:pt modelId="{33AB3D9D-BE35-488B-A6F9-C3E618F8A8A6}" type="pres">
      <dgm:prSet presAssocID="{3770EBC9-A21A-4981-B6C1-7C9C8E8B2BD4}" presName="ChildText" presStyleLbl="revTx" presStyleIdx="1" presStyleCnt="3">
        <dgm:presLayoutVars>
          <dgm:chMax val="0"/>
          <dgm:chPref val="0"/>
          <dgm:bulletEnabled val="1"/>
        </dgm:presLayoutVars>
      </dgm:prSet>
      <dgm:spPr/>
    </dgm:pt>
    <dgm:pt modelId="{EE620EE6-B786-4AA8-80A0-284D979D8A46}" type="pres">
      <dgm:prSet presAssocID="{991CFBEE-C434-4EFB-B2F0-18BFE4E03DEF}" presName="sibTrans" presStyleCnt="0"/>
      <dgm:spPr/>
    </dgm:pt>
    <dgm:pt modelId="{0A40401F-064A-492B-91F9-FB76B108977E}" type="pres">
      <dgm:prSet presAssocID="{EC04EC15-2E78-414D-B02F-18D22988013A}" presName="composite" presStyleCnt="0"/>
      <dgm:spPr/>
    </dgm:pt>
    <dgm:pt modelId="{167F6EEC-321A-4336-A71F-73C5F6BF38C7}" type="pres">
      <dgm:prSet presAssocID="{EC04EC15-2E78-414D-B02F-18D22988013A}" presName="bentUpArrow1" presStyleLbl="alignImgPlace1" presStyleIdx="2" presStyleCnt="3" custLinFactNeighborX="-45179" custLinFactNeighborY="-2204"/>
      <dgm:spPr/>
    </dgm:pt>
    <dgm:pt modelId="{407688F2-A2C3-41AE-8D2F-FBEE9F291A40}" type="pres">
      <dgm:prSet presAssocID="{EC04EC15-2E78-414D-B02F-18D22988013A}" presName="ParentText" presStyleLbl="node1" presStyleIdx="2" presStyleCnt="4" custLinFactNeighborX="-30554" custLinFactNeighborY="-1871">
        <dgm:presLayoutVars>
          <dgm:chMax val="1"/>
          <dgm:chPref val="1"/>
          <dgm:bulletEnabled val="1"/>
        </dgm:presLayoutVars>
      </dgm:prSet>
      <dgm:spPr/>
      <dgm:t>
        <a:bodyPr/>
        <a:lstStyle/>
        <a:p>
          <a:endParaRPr lang="en-US"/>
        </a:p>
      </dgm:t>
    </dgm:pt>
    <dgm:pt modelId="{85A2E2E6-5828-4383-BF26-3E54ED227713}" type="pres">
      <dgm:prSet presAssocID="{EC04EC15-2E78-414D-B02F-18D22988013A}" presName="ChildText" presStyleLbl="revTx" presStyleIdx="2" presStyleCnt="3">
        <dgm:presLayoutVars>
          <dgm:chMax val="0"/>
          <dgm:chPref val="0"/>
          <dgm:bulletEnabled val="1"/>
        </dgm:presLayoutVars>
      </dgm:prSet>
      <dgm:spPr/>
    </dgm:pt>
    <dgm:pt modelId="{9FB90797-E017-4CE1-8778-BEADE6B4EDE2}" type="pres">
      <dgm:prSet presAssocID="{9B6D51B7-AC24-47DF-B33C-38D6FE747C39}" presName="sibTrans" presStyleCnt="0"/>
      <dgm:spPr/>
    </dgm:pt>
    <dgm:pt modelId="{8DF5D2D1-41D7-4570-B6DE-37783E839A5A}" type="pres">
      <dgm:prSet presAssocID="{85A22670-903B-4284-9EFD-ABD20A3754F4}" presName="composite" presStyleCnt="0"/>
      <dgm:spPr/>
    </dgm:pt>
    <dgm:pt modelId="{69A244FC-E2AD-466F-89BD-B2EE1C4C8396}" type="pres">
      <dgm:prSet presAssocID="{85A22670-903B-4284-9EFD-ABD20A3754F4}" presName="ParentText" presStyleLbl="node1" presStyleIdx="3" presStyleCnt="4" custScaleX="121500" custLinFactNeighborX="-30554" custLinFactNeighborY="-1871">
        <dgm:presLayoutVars>
          <dgm:chMax val="1"/>
          <dgm:chPref val="1"/>
          <dgm:bulletEnabled val="1"/>
        </dgm:presLayoutVars>
      </dgm:prSet>
      <dgm:spPr/>
      <dgm:t>
        <a:bodyPr/>
        <a:lstStyle/>
        <a:p>
          <a:endParaRPr lang="en-US"/>
        </a:p>
      </dgm:t>
    </dgm:pt>
  </dgm:ptLst>
  <dgm:cxnLst>
    <dgm:cxn modelId="{B6707A87-7F93-42F6-8746-BAD2971BB25C}" srcId="{0C0AAA9E-D4F2-48CF-B7AB-ECD340402762}" destId="{3770EBC9-A21A-4981-B6C1-7C9C8E8B2BD4}" srcOrd="1" destOrd="0" parTransId="{07522B3E-E579-4E05-AE92-F3629253CECC}" sibTransId="{991CFBEE-C434-4EFB-B2F0-18BFE4E03DEF}"/>
    <dgm:cxn modelId="{CFB9E255-8E84-406E-93B1-B2818CF871E0}" srcId="{0C0AAA9E-D4F2-48CF-B7AB-ECD340402762}" destId="{85A22670-903B-4284-9EFD-ABD20A3754F4}" srcOrd="3" destOrd="0" parTransId="{C7892DFE-11E6-4742-AF3B-EE6B3258E9EB}" sibTransId="{57407063-6723-4738-9F86-EE94B4B75189}"/>
    <dgm:cxn modelId="{BFF1DA4B-9449-4141-8311-05C7D21C4F3D}" type="presOf" srcId="{0C0AAA9E-D4F2-48CF-B7AB-ECD340402762}" destId="{A00C5EAE-F8A0-4635-9229-62CEF4F543CA}" srcOrd="0" destOrd="0" presId="urn:microsoft.com/office/officeart/2005/8/layout/StepDownProcess"/>
    <dgm:cxn modelId="{A01F8C27-1A50-4212-8E01-6FBBBFB3157F}" type="presOf" srcId="{EC04EC15-2E78-414D-B02F-18D22988013A}" destId="{407688F2-A2C3-41AE-8D2F-FBEE9F291A40}" srcOrd="0" destOrd="0" presId="urn:microsoft.com/office/officeart/2005/8/layout/StepDownProcess"/>
    <dgm:cxn modelId="{01C44F39-4FF1-4539-93E6-283C67778529}" srcId="{0C0AAA9E-D4F2-48CF-B7AB-ECD340402762}" destId="{DFBF9455-71F9-4D21-A87F-368C3B97C927}" srcOrd="0" destOrd="0" parTransId="{89378B03-C68E-4218-B570-2F631EA3B8FC}" sibTransId="{21D9BAE1-877A-48D7-930E-EB7A10D65E84}"/>
    <dgm:cxn modelId="{A44A66B7-5C06-4DE4-BA4B-1194B3EE0731}" type="presOf" srcId="{DFBF9455-71F9-4D21-A87F-368C3B97C927}" destId="{B0F62859-36C0-451E-9128-0DB896BED757}" srcOrd="0" destOrd="0" presId="urn:microsoft.com/office/officeart/2005/8/layout/StepDownProcess"/>
    <dgm:cxn modelId="{BD17A36D-C807-4D73-9951-1C9E33DD5135}" type="presOf" srcId="{85A22670-903B-4284-9EFD-ABD20A3754F4}" destId="{69A244FC-E2AD-466F-89BD-B2EE1C4C8396}" srcOrd="0" destOrd="0" presId="urn:microsoft.com/office/officeart/2005/8/layout/StepDownProcess"/>
    <dgm:cxn modelId="{60550180-445D-4337-965B-59644AB6819B}" srcId="{0C0AAA9E-D4F2-48CF-B7AB-ECD340402762}" destId="{EC04EC15-2E78-414D-B02F-18D22988013A}" srcOrd="2" destOrd="0" parTransId="{AD806CB5-F4F0-44EE-80AE-6BA2375AA9A3}" sibTransId="{9B6D51B7-AC24-47DF-B33C-38D6FE747C39}"/>
    <dgm:cxn modelId="{C8CAFA57-6DC7-4302-B61A-74E6A108BAA5}" type="presOf" srcId="{3770EBC9-A21A-4981-B6C1-7C9C8E8B2BD4}" destId="{11A42AF3-43E1-443E-A9FC-7B7B6729F241}" srcOrd="0" destOrd="0" presId="urn:microsoft.com/office/officeart/2005/8/layout/StepDownProcess"/>
    <dgm:cxn modelId="{A9153BA5-D827-4C2F-BE43-1946A7CBB82A}" type="presParOf" srcId="{A00C5EAE-F8A0-4635-9229-62CEF4F543CA}" destId="{3B467087-59F2-4652-B532-0AB8313F1022}" srcOrd="0" destOrd="0" presId="urn:microsoft.com/office/officeart/2005/8/layout/StepDownProcess"/>
    <dgm:cxn modelId="{256269C2-34F3-47CA-8DD5-5614EE52BF22}" type="presParOf" srcId="{3B467087-59F2-4652-B532-0AB8313F1022}" destId="{3662FDD7-85DA-44BC-84F3-60FAA013477F}" srcOrd="0" destOrd="0" presId="urn:microsoft.com/office/officeart/2005/8/layout/StepDownProcess"/>
    <dgm:cxn modelId="{F7A0F4CD-5FD0-4504-B345-0129915BD809}" type="presParOf" srcId="{3B467087-59F2-4652-B532-0AB8313F1022}" destId="{B0F62859-36C0-451E-9128-0DB896BED757}" srcOrd="1" destOrd="0" presId="urn:microsoft.com/office/officeart/2005/8/layout/StepDownProcess"/>
    <dgm:cxn modelId="{55DD678D-F1C7-41D2-8D6D-052B683F68F9}" type="presParOf" srcId="{3B467087-59F2-4652-B532-0AB8313F1022}" destId="{DE694E5D-DF9B-4C2E-BE93-0F585F8EE32A}" srcOrd="2" destOrd="0" presId="urn:microsoft.com/office/officeart/2005/8/layout/StepDownProcess"/>
    <dgm:cxn modelId="{AF4CAD3C-6EDA-42BA-9C0D-01D2115E9FCB}" type="presParOf" srcId="{A00C5EAE-F8A0-4635-9229-62CEF4F543CA}" destId="{6572F761-2512-40D4-A496-05E400C633FB}" srcOrd="1" destOrd="0" presId="urn:microsoft.com/office/officeart/2005/8/layout/StepDownProcess"/>
    <dgm:cxn modelId="{19BBAFF7-0F61-4976-9606-BA66D5EDD302}" type="presParOf" srcId="{A00C5EAE-F8A0-4635-9229-62CEF4F543CA}" destId="{4A580C28-C55E-4988-BBC5-38F536A076E8}" srcOrd="2" destOrd="0" presId="urn:microsoft.com/office/officeart/2005/8/layout/StepDownProcess"/>
    <dgm:cxn modelId="{B29326D6-CFE2-4159-B1F6-5538E9BD73A4}" type="presParOf" srcId="{4A580C28-C55E-4988-BBC5-38F536A076E8}" destId="{C4B4E6AF-CA21-4BDC-B29C-2B69CB5B8E59}" srcOrd="0" destOrd="0" presId="urn:microsoft.com/office/officeart/2005/8/layout/StepDownProcess"/>
    <dgm:cxn modelId="{8949F14D-20BE-41CA-AAC3-9DD38FE67C8B}" type="presParOf" srcId="{4A580C28-C55E-4988-BBC5-38F536A076E8}" destId="{11A42AF3-43E1-443E-A9FC-7B7B6729F241}" srcOrd="1" destOrd="0" presId="urn:microsoft.com/office/officeart/2005/8/layout/StepDownProcess"/>
    <dgm:cxn modelId="{06981FCB-0E83-4EB1-BB44-14B1020E54E2}" type="presParOf" srcId="{4A580C28-C55E-4988-BBC5-38F536A076E8}" destId="{33AB3D9D-BE35-488B-A6F9-C3E618F8A8A6}" srcOrd="2" destOrd="0" presId="urn:microsoft.com/office/officeart/2005/8/layout/StepDownProcess"/>
    <dgm:cxn modelId="{5586091D-A0EA-4A03-8891-091D6E398957}" type="presParOf" srcId="{A00C5EAE-F8A0-4635-9229-62CEF4F543CA}" destId="{EE620EE6-B786-4AA8-80A0-284D979D8A46}" srcOrd="3" destOrd="0" presId="urn:microsoft.com/office/officeart/2005/8/layout/StepDownProcess"/>
    <dgm:cxn modelId="{9EAF02CA-30F4-4D14-A9C1-4CB33028E502}" type="presParOf" srcId="{A00C5EAE-F8A0-4635-9229-62CEF4F543CA}" destId="{0A40401F-064A-492B-91F9-FB76B108977E}" srcOrd="4" destOrd="0" presId="urn:microsoft.com/office/officeart/2005/8/layout/StepDownProcess"/>
    <dgm:cxn modelId="{0259255D-F9D9-4B10-A8C6-A61CBB0DDD8F}" type="presParOf" srcId="{0A40401F-064A-492B-91F9-FB76B108977E}" destId="{167F6EEC-321A-4336-A71F-73C5F6BF38C7}" srcOrd="0" destOrd="0" presId="urn:microsoft.com/office/officeart/2005/8/layout/StepDownProcess"/>
    <dgm:cxn modelId="{ADA4A9D1-D438-404F-97DE-3FFDA317CC5F}" type="presParOf" srcId="{0A40401F-064A-492B-91F9-FB76B108977E}" destId="{407688F2-A2C3-41AE-8D2F-FBEE9F291A40}" srcOrd="1" destOrd="0" presId="urn:microsoft.com/office/officeart/2005/8/layout/StepDownProcess"/>
    <dgm:cxn modelId="{2E0CD7F1-D84A-4072-82DA-48378F6D7FEF}" type="presParOf" srcId="{0A40401F-064A-492B-91F9-FB76B108977E}" destId="{85A2E2E6-5828-4383-BF26-3E54ED227713}" srcOrd="2" destOrd="0" presId="urn:microsoft.com/office/officeart/2005/8/layout/StepDownProcess"/>
    <dgm:cxn modelId="{932DE34E-CD41-4052-815C-498E1C66FD12}" type="presParOf" srcId="{A00C5EAE-F8A0-4635-9229-62CEF4F543CA}" destId="{9FB90797-E017-4CE1-8778-BEADE6B4EDE2}" srcOrd="5" destOrd="0" presId="urn:microsoft.com/office/officeart/2005/8/layout/StepDownProcess"/>
    <dgm:cxn modelId="{A0758D3D-FA10-4DFD-AAAB-FBD4BAF344D6}" type="presParOf" srcId="{A00C5EAE-F8A0-4635-9229-62CEF4F543CA}" destId="{8DF5D2D1-41D7-4570-B6DE-37783E839A5A}" srcOrd="6" destOrd="0" presId="urn:microsoft.com/office/officeart/2005/8/layout/StepDownProcess"/>
    <dgm:cxn modelId="{8C676183-8F3C-4848-ABA3-762365978DD5}" type="presParOf" srcId="{8DF5D2D1-41D7-4570-B6DE-37783E839A5A}" destId="{69A244FC-E2AD-466F-89BD-B2EE1C4C8396}"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C0AAA9E-D4F2-48CF-B7AB-ECD34040276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38E9D39E-B401-4100-8F1D-8442865BD999}">
      <dgm:prSet phldrT="[Text]" custT="1"/>
      <dgm:spPr/>
      <dgm:t>
        <a:bodyPr/>
        <a:lstStyle/>
        <a:p>
          <a:r>
            <a:rPr lang="en-US" sz="1100" dirty="0" smtClean="0"/>
            <a:t>Day  60</a:t>
          </a:r>
          <a:br>
            <a:rPr lang="en-US" sz="1100" dirty="0" smtClean="0"/>
          </a:br>
          <a:r>
            <a:rPr lang="en-US" sz="1100" dirty="0" smtClean="0"/>
            <a:t>Director selects VR counselor</a:t>
          </a:r>
          <a:br>
            <a:rPr lang="en-US" sz="1100" dirty="0" smtClean="0"/>
          </a:br>
          <a:r>
            <a:rPr lang="en-US" sz="1100" dirty="0" smtClean="0"/>
            <a:t/>
          </a:r>
          <a:br>
            <a:rPr lang="en-US" sz="1100" dirty="0" smtClean="0"/>
          </a:br>
          <a:r>
            <a:rPr lang="en-US" sz="1100" u="sng" dirty="0" smtClean="0">
              <a:solidFill>
                <a:schemeClr val="bg1"/>
              </a:solidFill>
            </a:rPr>
            <a:t>STATUTORY CHANGE NEEDED</a:t>
          </a:r>
          <a:endParaRPr lang="en-US" sz="1100" dirty="0"/>
        </a:p>
      </dgm:t>
    </dgm:pt>
    <dgm:pt modelId="{C1CA1139-8E7B-4A56-A467-94A7CC30908A}" type="parTrans" cxnId="{79398DE6-9FE7-4BCD-94C1-18EC4A2AF870}">
      <dgm:prSet/>
      <dgm:spPr/>
      <dgm:t>
        <a:bodyPr/>
        <a:lstStyle/>
        <a:p>
          <a:endParaRPr lang="en-US"/>
        </a:p>
      </dgm:t>
    </dgm:pt>
    <dgm:pt modelId="{8AE9D130-3534-4624-B018-014D383C087B}" type="sibTrans" cxnId="{79398DE6-9FE7-4BCD-94C1-18EC4A2AF870}">
      <dgm:prSet/>
      <dgm:spPr/>
      <dgm:t>
        <a:bodyPr/>
        <a:lstStyle/>
        <a:p>
          <a:endParaRPr lang="en-US"/>
        </a:p>
      </dgm:t>
    </dgm:pt>
    <dgm:pt modelId="{34523537-0028-4CE0-A26B-778FF022A6F6}">
      <dgm:prSet custT="1"/>
      <dgm:spPr>
        <a:solidFill>
          <a:schemeClr val="accent4">
            <a:lumMod val="60000"/>
            <a:lumOff val="40000"/>
          </a:schemeClr>
        </a:solidFill>
      </dgm:spPr>
      <dgm:t>
        <a:bodyPr/>
        <a:lstStyle/>
        <a:p>
          <a:r>
            <a:rPr lang="en-US" sz="1100" dirty="0" smtClean="0">
              <a:solidFill>
                <a:schemeClr val="tx1"/>
              </a:solidFill>
            </a:rPr>
            <a:t>Day 0-180 days</a:t>
          </a:r>
          <a:br>
            <a:rPr lang="en-US" sz="1100" dirty="0" smtClean="0">
              <a:solidFill>
                <a:schemeClr val="tx1"/>
              </a:solidFill>
            </a:rPr>
          </a:br>
          <a:r>
            <a:rPr lang="en-US" sz="1100" dirty="0" smtClean="0">
              <a:solidFill>
                <a:schemeClr val="tx1"/>
              </a:solidFill>
            </a:rPr>
            <a:t>IF </a:t>
          </a:r>
          <a:r>
            <a:rPr lang="en-US" sz="1100" strike="noStrike" baseline="0" dirty="0" smtClean="0">
              <a:solidFill>
                <a:schemeClr val="tx1"/>
              </a:solidFill>
            </a:rPr>
            <a:t>CLAIMANT RETURNS TO SUITABLE GAINFUL EMPLOYMENT THEN:</a:t>
          </a:r>
          <a:br>
            <a:rPr lang="en-US" sz="1100" strike="noStrike" baseline="0" dirty="0" smtClean="0">
              <a:solidFill>
                <a:schemeClr val="tx1"/>
              </a:solidFill>
            </a:rPr>
          </a:br>
          <a:r>
            <a:rPr lang="en-US" sz="1100" strike="noStrike" baseline="0" dirty="0" smtClean="0">
              <a:solidFill>
                <a:schemeClr val="accent6">
                  <a:lumMod val="75000"/>
                </a:schemeClr>
              </a:solidFill>
            </a:rPr>
            <a:t>VR counselor receives payment  based on timeframe of  successfully placement; status report to Director</a:t>
          </a:r>
          <a:r>
            <a:rPr lang="en-US" sz="1100" strike="sngStrike" baseline="0" dirty="0" smtClean="0">
              <a:solidFill>
                <a:schemeClr val="accent6">
                  <a:lumMod val="75000"/>
                </a:schemeClr>
              </a:solidFill>
            </a:rPr>
            <a:t/>
          </a:r>
          <a:br>
            <a:rPr lang="en-US" sz="1100" strike="sngStrike" baseline="0" dirty="0" smtClean="0">
              <a:solidFill>
                <a:schemeClr val="accent6">
                  <a:lumMod val="75000"/>
                </a:schemeClr>
              </a:solidFill>
            </a:rPr>
          </a:br>
          <a:r>
            <a:rPr lang="en-US" sz="1100" u="sng" dirty="0" smtClean="0">
              <a:solidFill>
                <a:schemeClr val="bg1"/>
              </a:solidFill>
            </a:rPr>
            <a:t>STATUTORY CHANGE NEEDED</a:t>
          </a:r>
          <a:endParaRPr lang="en-US" sz="1100" dirty="0"/>
        </a:p>
      </dgm:t>
    </dgm:pt>
    <dgm:pt modelId="{1A1E5B3A-9BF0-430C-91EE-7AE7457ADE92}" type="parTrans" cxnId="{989BE671-A493-4093-9348-0EEAB40469A2}">
      <dgm:prSet/>
      <dgm:spPr/>
      <dgm:t>
        <a:bodyPr/>
        <a:lstStyle/>
        <a:p>
          <a:endParaRPr lang="en-US"/>
        </a:p>
      </dgm:t>
    </dgm:pt>
    <dgm:pt modelId="{BC443111-1A2E-47EB-B639-57BC2ACF80DD}" type="sibTrans" cxnId="{989BE671-A493-4093-9348-0EEAB40469A2}">
      <dgm:prSet/>
      <dgm:spPr/>
      <dgm:t>
        <a:bodyPr/>
        <a:lstStyle/>
        <a:p>
          <a:endParaRPr lang="en-US"/>
        </a:p>
      </dgm:t>
    </dgm:pt>
    <dgm:pt modelId="{DFBF9455-71F9-4D21-A87F-368C3B97C927}">
      <dgm:prSet custT="1"/>
      <dgm:spPr>
        <a:solidFill>
          <a:schemeClr val="accent6">
            <a:lumMod val="75000"/>
          </a:schemeClr>
        </a:solidFill>
      </dgm:spPr>
      <dgm:t>
        <a:bodyPr/>
        <a:lstStyle/>
        <a:p>
          <a:r>
            <a:rPr lang="en-US" sz="1050" dirty="0" smtClean="0"/>
            <a:t>After  730 days</a:t>
          </a:r>
          <a:br>
            <a:rPr lang="en-US" sz="1050" dirty="0" smtClean="0"/>
          </a:br>
          <a:r>
            <a:rPr lang="en-US" sz="1050" dirty="0" smtClean="0"/>
            <a:t>IF CLAIMANT RETURNS TO SUITABLE GAINFUL EMPLOYMENT THEN </a:t>
          </a:r>
        </a:p>
        <a:p>
          <a:r>
            <a:rPr lang="en-US" sz="1050" dirty="0" smtClean="0"/>
            <a:t>VR counselor receives fee based on Director decision</a:t>
          </a:r>
          <a:br>
            <a:rPr lang="en-US" sz="1050" dirty="0" smtClean="0"/>
          </a:br>
          <a:endParaRPr lang="en-US" sz="1050" dirty="0" smtClean="0"/>
        </a:p>
        <a:p>
          <a:r>
            <a:rPr lang="en-US" sz="1050" dirty="0" smtClean="0"/>
            <a:t>Plan maximum 5 years</a:t>
          </a:r>
          <a:br>
            <a:rPr lang="en-US" sz="1050" dirty="0" smtClean="0"/>
          </a:br>
          <a:r>
            <a:rPr lang="en-US" sz="1050" u="sng" dirty="0" smtClean="0">
              <a:solidFill>
                <a:schemeClr val="bg1"/>
              </a:solidFill>
            </a:rPr>
            <a:t>STATUTORY CHANGE NEEDED</a:t>
          </a:r>
          <a:endParaRPr lang="en-US" sz="1050" dirty="0">
            <a:solidFill>
              <a:schemeClr val="tx1"/>
            </a:solidFill>
          </a:endParaRPr>
        </a:p>
      </dgm:t>
    </dgm:pt>
    <dgm:pt modelId="{21D9BAE1-877A-48D7-930E-EB7A10D65E84}" type="sibTrans" cxnId="{01C44F39-4FF1-4539-93E6-283C67778529}">
      <dgm:prSet/>
      <dgm:spPr/>
      <dgm:t>
        <a:bodyPr/>
        <a:lstStyle/>
        <a:p>
          <a:endParaRPr lang="en-US"/>
        </a:p>
      </dgm:t>
    </dgm:pt>
    <dgm:pt modelId="{89378B03-C68E-4218-B570-2F631EA3B8FC}" type="parTrans" cxnId="{01C44F39-4FF1-4539-93E6-283C67778529}">
      <dgm:prSet/>
      <dgm:spPr/>
      <dgm:t>
        <a:bodyPr/>
        <a:lstStyle/>
        <a:p>
          <a:endParaRPr lang="en-US"/>
        </a:p>
      </dgm:t>
    </dgm:pt>
    <dgm:pt modelId="{2B7AAA01-9F36-48E3-B3D0-860742A56C24}">
      <dgm:prSet custT="1"/>
      <dgm:spPr>
        <a:solidFill>
          <a:srgbClr val="FFFF00"/>
        </a:solidFill>
      </dgm:spPr>
      <dgm:t>
        <a:bodyPr/>
        <a:lstStyle/>
        <a:p>
          <a:r>
            <a:rPr lang="en-US" sz="1050" dirty="0" smtClean="0">
              <a:solidFill>
                <a:schemeClr val="tx1"/>
              </a:solidFill>
            </a:rPr>
            <a:t>181- 730 days</a:t>
          </a:r>
          <a:br>
            <a:rPr lang="en-US" sz="1050" dirty="0" smtClean="0">
              <a:solidFill>
                <a:schemeClr val="tx1"/>
              </a:solidFill>
            </a:rPr>
          </a:br>
          <a:r>
            <a:rPr lang="en-US" sz="1050" dirty="0" smtClean="0">
              <a:solidFill>
                <a:schemeClr val="tx1"/>
              </a:solidFill>
            </a:rPr>
            <a:t>WHEN </a:t>
          </a:r>
          <a:r>
            <a:rPr lang="en-US" sz="1050" strike="noStrike" baseline="0" dirty="0" smtClean="0">
              <a:solidFill>
                <a:schemeClr val="tx1"/>
              </a:solidFill>
            </a:rPr>
            <a:t>CLAIMANT RETURNS TO SUITABLE GAINFUL EMPLOYMENT THEN</a:t>
          </a:r>
          <a:br>
            <a:rPr lang="en-US" sz="1050" strike="noStrike" baseline="0" dirty="0" smtClean="0">
              <a:solidFill>
                <a:schemeClr val="tx1"/>
              </a:solidFill>
            </a:rPr>
          </a:br>
          <a:r>
            <a:rPr lang="en-US" sz="1050" strike="noStrike" baseline="0" dirty="0" smtClean="0">
              <a:solidFill>
                <a:srgbClr val="FF0000"/>
              </a:solidFill>
            </a:rPr>
            <a:t>VR counselor receives payment based on timeframe</a:t>
          </a:r>
        </a:p>
        <a:p>
          <a:r>
            <a:rPr lang="en-US" sz="1050" strike="noStrike" baseline="0" dirty="0" smtClean="0">
              <a:solidFill>
                <a:srgbClr val="FF0000"/>
              </a:solidFill>
            </a:rPr>
            <a:t>Plan capped at 2 years unless approved by Director</a:t>
          </a:r>
        </a:p>
        <a:p>
          <a:r>
            <a:rPr lang="en-US" sz="1050" u="sng" dirty="0" smtClean="0">
              <a:solidFill>
                <a:schemeClr val="tx2"/>
              </a:solidFill>
            </a:rPr>
            <a:t>STATUTORY CHANGE NEEDED</a:t>
          </a:r>
          <a:endParaRPr lang="en-US" sz="1050" dirty="0"/>
        </a:p>
      </dgm:t>
    </dgm:pt>
    <dgm:pt modelId="{433A1BAB-C5E2-4403-B4E7-8CE8A6AAEE3C}" type="sibTrans" cxnId="{0137066D-B1D4-4AAB-B070-6C88579B6DC8}">
      <dgm:prSet/>
      <dgm:spPr/>
      <dgm:t>
        <a:bodyPr/>
        <a:lstStyle/>
        <a:p>
          <a:endParaRPr lang="en-US"/>
        </a:p>
      </dgm:t>
    </dgm:pt>
    <dgm:pt modelId="{1A11C9AC-A026-4007-A438-22FC35497A0A}" type="parTrans" cxnId="{0137066D-B1D4-4AAB-B070-6C88579B6DC8}">
      <dgm:prSet/>
      <dgm:spPr/>
      <dgm:t>
        <a:bodyPr/>
        <a:lstStyle/>
        <a:p>
          <a:endParaRPr lang="en-US"/>
        </a:p>
      </dgm:t>
    </dgm:pt>
    <dgm:pt modelId="{A00C5EAE-F8A0-4635-9229-62CEF4F543CA}" type="pres">
      <dgm:prSet presAssocID="{0C0AAA9E-D4F2-48CF-B7AB-ECD340402762}" presName="rootnode" presStyleCnt="0">
        <dgm:presLayoutVars>
          <dgm:chMax/>
          <dgm:chPref/>
          <dgm:dir/>
          <dgm:animLvl val="lvl"/>
        </dgm:presLayoutVars>
      </dgm:prSet>
      <dgm:spPr/>
      <dgm:t>
        <a:bodyPr/>
        <a:lstStyle/>
        <a:p>
          <a:endParaRPr lang="en-US"/>
        </a:p>
      </dgm:t>
    </dgm:pt>
    <dgm:pt modelId="{40A4EE22-CC90-4DAC-8E13-FE22ED9E30D0}" type="pres">
      <dgm:prSet presAssocID="{38E9D39E-B401-4100-8F1D-8442865BD999}" presName="composite" presStyleCnt="0"/>
      <dgm:spPr/>
    </dgm:pt>
    <dgm:pt modelId="{B5B829C9-2D4C-4489-B345-A634AD9107FF}" type="pres">
      <dgm:prSet presAssocID="{38E9D39E-B401-4100-8F1D-8442865BD999}" presName="bentUpArrow1" presStyleLbl="alignImgPlace1" presStyleIdx="0" presStyleCnt="3" custLinFactNeighborX="-76326" custLinFactNeighborY="-2773"/>
      <dgm:spPr/>
    </dgm:pt>
    <dgm:pt modelId="{A3870820-420C-4F7E-AE26-5901B28AA63E}" type="pres">
      <dgm:prSet presAssocID="{38E9D39E-B401-4100-8F1D-8442865BD999}" presName="ParentText" presStyleLbl="node1" presStyleIdx="0" presStyleCnt="4" custLinFactNeighborX="-51618" custLinFactNeighborY="-2354">
        <dgm:presLayoutVars>
          <dgm:chMax val="1"/>
          <dgm:chPref val="1"/>
          <dgm:bulletEnabled val="1"/>
        </dgm:presLayoutVars>
      </dgm:prSet>
      <dgm:spPr/>
      <dgm:t>
        <a:bodyPr/>
        <a:lstStyle/>
        <a:p>
          <a:endParaRPr lang="en-US"/>
        </a:p>
      </dgm:t>
    </dgm:pt>
    <dgm:pt modelId="{053044F8-8E0B-4E4B-87D1-541B7C121C5F}" type="pres">
      <dgm:prSet presAssocID="{38E9D39E-B401-4100-8F1D-8442865BD999}" presName="ChildText" presStyleLbl="revTx" presStyleIdx="0" presStyleCnt="3">
        <dgm:presLayoutVars>
          <dgm:chMax val="0"/>
          <dgm:chPref val="0"/>
          <dgm:bulletEnabled val="1"/>
        </dgm:presLayoutVars>
      </dgm:prSet>
      <dgm:spPr/>
    </dgm:pt>
    <dgm:pt modelId="{76D5B4CA-FD98-4985-8217-CB43345D0403}" type="pres">
      <dgm:prSet presAssocID="{8AE9D130-3534-4624-B018-014D383C087B}" presName="sibTrans" presStyleCnt="0"/>
      <dgm:spPr/>
    </dgm:pt>
    <dgm:pt modelId="{9805D5CF-162E-40E0-8269-C0924E64579A}" type="pres">
      <dgm:prSet presAssocID="{34523537-0028-4CE0-A26B-778FF022A6F6}" presName="composite" presStyleCnt="0"/>
      <dgm:spPr/>
    </dgm:pt>
    <dgm:pt modelId="{ABC941BD-653C-4325-8A71-C23C20432F8F}" type="pres">
      <dgm:prSet presAssocID="{34523537-0028-4CE0-A26B-778FF022A6F6}" presName="bentUpArrow1" presStyleLbl="alignImgPlace1" presStyleIdx="1" presStyleCnt="3" custLinFactNeighborX="-76326" custLinFactNeighborY="-2773"/>
      <dgm:spPr/>
    </dgm:pt>
    <dgm:pt modelId="{16520BCC-1774-4982-8DC0-403CAB140A60}" type="pres">
      <dgm:prSet presAssocID="{34523537-0028-4CE0-A26B-778FF022A6F6}" presName="ParentText" presStyleLbl="node1" presStyleIdx="1" presStyleCnt="4" custLinFactNeighborX="-51618" custLinFactNeighborY="-2354">
        <dgm:presLayoutVars>
          <dgm:chMax val="1"/>
          <dgm:chPref val="1"/>
          <dgm:bulletEnabled val="1"/>
        </dgm:presLayoutVars>
      </dgm:prSet>
      <dgm:spPr/>
      <dgm:t>
        <a:bodyPr/>
        <a:lstStyle/>
        <a:p>
          <a:endParaRPr lang="en-US"/>
        </a:p>
      </dgm:t>
    </dgm:pt>
    <dgm:pt modelId="{5DBCAD00-8DC3-4268-A331-EC8E917F0259}" type="pres">
      <dgm:prSet presAssocID="{34523537-0028-4CE0-A26B-778FF022A6F6}" presName="ChildText" presStyleLbl="revTx" presStyleIdx="1" presStyleCnt="3">
        <dgm:presLayoutVars>
          <dgm:chMax val="0"/>
          <dgm:chPref val="0"/>
          <dgm:bulletEnabled val="1"/>
        </dgm:presLayoutVars>
      </dgm:prSet>
      <dgm:spPr/>
    </dgm:pt>
    <dgm:pt modelId="{32C5CCFC-2F31-45CA-8E23-139E72D42610}" type="pres">
      <dgm:prSet presAssocID="{BC443111-1A2E-47EB-B639-57BC2ACF80DD}" presName="sibTrans" presStyleCnt="0"/>
      <dgm:spPr/>
    </dgm:pt>
    <dgm:pt modelId="{F54722F1-2559-4758-936C-A4AA679D58C9}" type="pres">
      <dgm:prSet presAssocID="{2B7AAA01-9F36-48E3-B3D0-860742A56C24}" presName="composite" presStyleCnt="0"/>
      <dgm:spPr/>
    </dgm:pt>
    <dgm:pt modelId="{754ED7AF-586B-4E4F-AF59-AC8FA5F09AD9}" type="pres">
      <dgm:prSet presAssocID="{2B7AAA01-9F36-48E3-B3D0-860742A56C24}" presName="bentUpArrow1" presStyleLbl="alignImgPlace1" presStyleIdx="2" presStyleCnt="3" custLinFactNeighborX="-76326" custLinFactNeighborY="-2773"/>
      <dgm:spPr/>
    </dgm:pt>
    <dgm:pt modelId="{90019444-8A6E-46D3-A8A0-F0837C0468C3}" type="pres">
      <dgm:prSet presAssocID="{2B7AAA01-9F36-48E3-B3D0-860742A56C24}" presName="ParentText" presStyleLbl="node1" presStyleIdx="2" presStyleCnt="4" custLinFactNeighborX="-51618" custLinFactNeighborY="-2354">
        <dgm:presLayoutVars>
          <dgm:chMax val="1"/>
          <dgm:chPref val="1"/>
          <dgm:bulletEnabled val="1"/>
        </dgm:presLayoutVars>
      </dgm:prSet>
      <dgm:spPr/>
      <dgm:t>
        <a:bodyPr/>
        <a:lstStyle/>
        <a:p>
          <a:endParaRPr lang="en-US"/>
        </a:p>
      </dgm:t>
    </dgm:pt>
    <dgm:pt modelId="{985A8A72-B1CB-489A-A669-84C3BBB911E6}" type="pres">
      <dgm:prSet presAssocID="{2B7AAA01-9F36-48E3-B3D0-860742A56C24}" presName="ChildText" presStyleLbl="revTx" presStyleIdx="2" presStyleCnt="3">
        <dgm:presLayoutVars>
          <dgm:chMax val="0"/>
          <dgm:chPref val="0"/>
          <dgm:bulletEnabled val="1"/>
        </dgm:presLayoutVars>
      </dgm:prSet>
      <dgm:spPr/>
    </dgm:pt>
    <dgm:pt modelId="{42CBB52B-890F-46EC-83A2-184A38A9AA02}" type="pres">
      <dgm:prSet presAssocID="{433A1BAB-C5E2-4403-B4E7-8CE8A6AAEE3C}" presName="sibTrans" presStyleCnt="0"/>
      <dgm:spPr/>
    </dgm:pt>
    <dgm:pt modelId="{3B467087-59F2-4652-B532-0AB8313F1022}" type="pres">
      <dgm:prSet presAssocID="{DFBF9455-71F9-4D21-A87F-368C3B97C927}" presName="composite" presStyleCnt="0"/>
      <dgm:spPr/>
    </dgm:pt>
    <dgm:pt modelId="{B0F62859-36C0-451E-9128-0DB896BED757}" type="pres">
      <dgm:prSet presAssocID="{DFBF9455-71F9-4D21-A87F-368C3B97C927}" presName="ParentText" presStyleLbl="node1" presStyleIdx="3" presStyleCnt="4" custLinFactNeighborX="-51618" custLinFactNeighborY="-2354">
        <dgm:presLayoutVars>
          <dgm:chMax val="1"/>
          <dgm:chPref val="1"/>
          <dgm:bulletEnabled val="1"/>
        </dgm:presLayoutVars>
      </dgm:prSet>
      <dgm:spPr/>
      <dgm:t>
        <a:bodyPr/>
        <a:lstStyle/>
        <a:p>
          <a:endParaRPr lang="en-US"/>
        </a:p>
      </dgm:t>
    </dgm:pt>
  </dgm:ptLst>
  <dgm:cxnLst>
    <dgm:cxn modelId="{989BE671-A493-4093-9348-0EEAB40469A2}" srcId="{0C0AAA9E-D4F2-48CF-B7AB-ECD340402762}" destId="{34523537-0028-4CE0-A26B-778FF022A6F6}" srcOrd="1" destOrd="0" parTransId="{1A1E5B3A-9BF0-430C-91EE-7AE7457ADE92}" sibTransId="{BC443111-1A2E-47EB-B639-57BC2ACF80DD}"/>
    <dgm:cxn modelId="{0137066D-B1D4-4AAB-B070-6C88579B6DC8}" srcId="{0C0AAA9E-D4F2-48CF-B7AB-ECD340402762}" destId="{2B7AAA01-9F36-48E3-B3D0-860742A56C24}" srcOrd="2" destOrd="0" parTransId="{1A11C9AC-A026-4007-A438-22FC35497A0A}" sibTransId="{433A1BAB-C5E2-4403-B4E7-8CE8A6AAEE3C}"/>
    <dgm:cxn modelId="{63845DD4-4202-42D6-B11B-E354A4593B94}" type="presOf" srcId="{DFBF9455-71F9-4D21-A87F-368C3B97C927}" destId="{B0F62859-36C0-451E-9128-0DB896BED757}" srcOrd="0" destOrd="0" presId="urn:microsoft.com/office/officeart/2005/8/layout/StepDownProcess"/>
    <dgm:cxn modelId="{79398DE6-9FE7-4BCD-94C1-18EC4A2AF870}" srcId="{0C0AAA9E-D4F2-48CF-B7AB-ECD340402762}" destId="{38E9D39E-B401-4100-8F1D-8442865BD999}" srcOrd="0" destOrd="0" parTransId="{C1CA1139-8E7B-4A56-A467-94A7CC30908A}" sibTransId="{8AE9D130-3534-4624-B018-014D383C087B}"/>
    <dgm:cxn modelId="{01C44F39-4FF1-4539-93E6-283C67778529}" srcId="{0C0AAA9E-D4F2-48CF-B7AB-ECD340402762}" destId="{DFBF9455-71F9-4D21-A87F-368C3B97C927}" srcOrd="3" destOrd="0" parTransId="{89378B03-C68E-4218-B570-2F631EA3B8FC}" sibTransId="{21D9BAE1-877A-48D7-930E-EB7A10D65E84}"/>
    <dgm:cxn modelId="{85625F20-DB59-4510-AE7C-DD347B67911D}" type="presOf" srcId="{0C0AAA9E-D4F2-48CF-B7AB-ECD340402762}" destId="{A00C5EAE-F8A0-4635-9229-62CEF4F543CA}" srcOrd="0" destOrd="0" presId="urn:microsoft.com/office/officeart/2005/8/layout/StepDownProcess"/>
    <dgm:cxn modelId="{C11F0E95-E3C4-4034-AA4A-CC6129B9DE39}" type="presOf" srcId="{34523537-0028-4CE0-A26B-778FF022A6F6}" destId="{16520BCC-1774-4982-8DC0-403CAB140A60}" srcOrd="0" destOrd="0" presId="urn:microsoft.com/office/officeart/2005/8/layout/StepDownProcess"/>
    <dgm:cxn modelId="{7568D629-682D-4D22-8B22-3BA71A6DC175}" type="presOf" srcId="{2B7AAA01-9F36-48E3-B3D0-860742A56C24}" destId="{90019444-8A6E-46D3-A8A0-F0837C0468C3}" srcOrd="0" destOrd="0" presId="urn:microsoft.com/office/officeart/2005/8/layout/StepDownProcess"/>
    <dgm:cxn modelId="{E032A6CA-454F-4C81-8290-7AFFC59AB721}" type="presOf" srcId="{38E9D39E-B401-4100-8F1D-8442865BD999}" destId="{A3870820-420C-4F7E-AE26-5901B28AA63E}" srcOrd="0" destOrd="0" presId="urn:microsoft.com/office/officeart/2005/8/layout/StepDownProcess"/>
    <dgm:cxn modelId="{DCDE46D0-8D17-4054-954E-8F3D89080A95}" type="presParOf" srcId="{A00C5EAE-F8A0-4635-9229-62CEF4F543CA}" destId="{40A4EE22-CC90-4DAC-8E13-FE22ED9E30D0}" srcOrd="0" destOrd="0" presId="urn:microsoft.com/office/officeart/2005/8/layout/StepDownProcess"/>
    <dgm:cxn modelId="{B189A35D-B797-490A-AD9A-E197D62E89DD}" type="presParOf" srcId="{40A4EE22-CC90-4DAC-8E13-FE22ED9E30D0}" destId="{B5B829C9-2D4C-4489-B345-A634AD9107FF}" srcOrd="0" destOrd="0" presId="urn:microsoft.com/office/officeart/2005/8/layout/StepDownProcess"/>
    <dgm:cxn modelId="{CEAD2988-3C95-42DB-AF83-B377EB1564E8}" type="presParOf" srcId="{40A4EE22-CC90-4DAC-8E13-FE22ED9E30D0}" destId="{A3870820-420C-4F7E-AE26-5901B28AA63E}" srcOrd="1" destOrd="0" presId="urn:microsoft.com/office/officeart/2005/8/layout/StepDownProcess"/>
    <dgm:cxn modelId="{B41B8F39-FEF0-4F86-8F12-76AD6601016B}" type="presParOf" srcId="{40A4EE22-CC90-4DAC-8E13-FE22ED9E30D0}" destId="{053044F8-8E0B-4E4B-87D1-541B7C121C5F}" srcOrd="2" destOrd="0" presId="urn:microsoft.com/office/officeart/2005/8/layout/StepDownProcess"/>
    <dgm:cxn modelId="{4F3557C3-9A39-462C-A473-1EDD455799B2}" type="presParOf" srcId="{A00C5EAE-F8A0-4635-9229-62CEF4F543CA}" destId="{76D5B4CA-FD98-4985-8217-CB43345D0403}" srcOrd="1" destOrd="0" presId="urn:microsoft.com/office/officeart/2005/8/layout/StepDownProcess"/>
    <dgm:cxn modelId="{27A40CA8-DEE7-4182-B4C2-A429CF298F08}" type="presParOf" srcId="{A00C5EAE-F8A0-4635-9229-62CEF4F543CA}" destId="{9805D5CF-162E-40E0-8269-C0924E64579A}" srcOrd="2" destOrd="0" presId="urn:microsoft.com/office/officeart/2005/8/layout/StepDownProcess"/>
    <dgm:cxn modelId="{B82CE905-2E06-4CF2-93E4-0AA2D4E59996}" type="presParOf" srcId="{9805D5CF-162E-40E0-8269-C0924E64579A}" destId="{ABC941BD-653C-4325-8A71-C23C20432F8F}" srcOrd="0" destOrd="0" presId="urn:microsoft.com/office/officeart/2005/8/layout/StepDownProcess"/>
    <dgm:cxn modelId="{A3300C12-4DB6-43EE-858A-E686D814DF30}" type="presParOf" srcId="{9805D5CF-162E-40E0-8269-C0924E64579A}" destId="{16520BCC-1774-4982-8DC0-403CAB140A60}" srcOrd="1" destOrd="0" presId="urn:microsoft.com/office/officeart/2005/8/layout/StepDownProcess"/>
    <dgm:cxn modelId="{E98D9794-9349-4F3D-A147-7A22A2C02BB2}" type="presParOf" srcId="{9805D5CF-162E-40E0-8269-C0924E64579A}" destId="{5DBCAD00-8DC3-4268-A331-EC8E917F0259}" srcOrd="2" destOrd="0" presId="urn:microsoft.com/office/officeart/2005/8/layout/StepDownProcess"/>
    <dgm:cxn modelId="{30EA97D2-500F-4A0C-8B46-384B9F6AEFB6}" type="presParOf" srcId="{A00C5EAE-F8A0-4635-9229-62CEF4F543CA}" destId="{32C5CCFC-2F31-45CA-8E23-139E72D42610}" srcOrd="3" destOrd="0" presId="urn:microsoft.com/office/officeart/2005/8/layout/StepDownProcess"/>
    <dgm:cxn modelId="{7EF6A681-ACEF-4449-964C-7111BCFD469E}" type="presParOf" srcId="{A00C5EAE-F8A0-4635-9229-62CEF4F543CA}" destId="{F54722F1-2559-4758-936C-A4AA679D58C9}" srcOrd="4" destOrd="0" presId="urn:microsoft.com/office/officeart/2005/8/layout/StepDownProcess"/>
    <dgm:cxn modelId="{D4E3AC4D-3333-4200-8CF1-106A3C6AD2CF}" type="presParOf" srcId="{F54722F1-2559-4758-936C-A4AA679D58C9}" destId="{754ED7AF-586B-4E4F-AF59-AC8FA5F09AD9}" srcOrd="0" destOrd="0" presId="urn:microsoft.com/office/officeart/2005/8/layout/StepDownProcess"/>
    <dgm:cxn modelId="{3B54FA0B-44C6-4789-9722-1879A19223A1}" type="presParOf" srcId="{F54722F1-2559-4758-936C-A4AA679D58C9}" destId="{90019444-8A6E-46D3-A8A0-F0837C0468C3}" srcOrd="1" destOrd="0" presId="urn:microsoft.com/office/officeart/2005/8/layout/StepDownProcess"/>
    <dgm:cxn modelId="{0641F004-8D01-4867-8C3F-65B1F29A94A5}" type="presParOf" srcId="{F54722F1-2559-4758-936C-A4AA679D58C9}" destId="{985A8A72-B1CB-489A-A669-84C3BBB911E6}" srcOrd="2" destOrd="0" presId="urn:microsoft.com/office/officeart/2005/8/layout/StepDownProcess"/>
    <dgm:cxn modelId="{ACBADCCC-D316-4FA9-ADA3-CB92F44D3223}" type="presParOf" srcId="{A00C5EAE-F8A0-4635-9229-62CEF4F543CA}" destId="{42CBB52B-890F-46EC-83A2-184A38A9AA02}" srcOrd="5" destOrd="0" presId="urn:microsoft.com/office/officeart/2005/8/layout/StepDownProcess"/>
    <dgm:cxn modelId="{F0EA6461-A2DE-4363-86A3-699E8C5DF07A}" type="presParOf" srcId="{A00C5EAE-F8A0-4635-9229-62CEF4F543CA}" destId="{3B467087-59F2-4652-B532-0AB8313F1022}" srcOrd="6" destOrd="0" presId="urn:microsoft.com/office/officeart/2005/8/layout/StepDownProcess"/>
    <dgm:cxn modelId="{ACD7D824-1D30-4CFA-A806-C923DEB7E20C}" type="presParOf" srcId="{3B467087-59F2-4652-B532-0AB8313F1022}" destId="{B0F62859-36C0-451E-9128-0DB896BED757}"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224F21A-C68B-44F3-B50E-05070D4B6775}"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14BABF77-92F7-4EEC-A452-F57A96541054}">
      <dgm:prSet phldrT="[Text]"/>
      <dgm:spPr/>
      <dgm:t>
        <a:bodyPr/>
        <a:lstStyle/>
        <a:p>
          <a:r>
            <a:rPr lang="en-US" dirty="0" smtClean="0"/>
            <a:t>100% of fee</a:t>
          </a:r>
          <a:endParaRPr lang="en-US" dirty="0"/>
        </a:p>
      </dgm:t>
    </dgm:pt>
    <dgm:pt modelId="{B9E2DE01-7B86-40F6-A398-B5EEE2CED7F6}" type="parTrans" cxnId="{2C078F31-A58E-42E5-97BD-317459544715}">
      <dgm:prSet/>
      <dgm:spPr/>
      <dgm:t>
        <a:bodyPr/>
        <a:lstStyle/>
        <a:p>
          <a:endParaRPr lang="en-US"/>
        </a:p>
      </dgm:t>
    </dgm:pt>
    <dgm:pt modelId="{75790AC9-6AB9-43D1-879F-164FE6FC4F91}" type="sibTrans" cxnId="{2C078F31-A58E-42E5-97BD-317459544715}">
      <dgm:prSet/>
      <dgm:spPr/>
      <dgm:t>
        <a:bodyPr/>
        <a:lstStyle/>
        <a:p>
          <a:endParaRPr lang="en-US"/>
        </a:p>
      </dgm:t>
    </dgm:pt>
    <dgm:pt modelId="{FCC782F6-7646-4966-AF56-07FE111F8794}">
      <dgm:prSet phldrT="[Text]"/>
      <dgm:spPr/>
      <dgm:t>
        <a:bodyPr/>
        <a:lstStyle/>
        <a:p>
          <a:r>
            <a:rPr lang="en-US" dirty="0" smtClean="0"/>
            <a:t>80% of fee</a:t>
          </a:r>
          <a:endParaRPr lang="en-US" dirty="0"/>
        </a:p>
      </dgm:t>
    </dgm:pt>
    <dgm:pt modelId="{70B68505-E471-4D8F-9F9A-875B99BCFE11}" type="parTrans" cxnId="{B617D83B-2588-4AF5-B643-20B1BA883B99}">
      <dgm:prSet/>
      <dgm:spPr/>
      <dgm:t>
        <a:bodyPr/>
        <a:lstStyle/>
        <a:p>
          <a:endParaRPr lang="en-US"/>
        </a:p>
      </dgm:t>
    </dgm:pt>
    <dgm:pt modelId="{6DB0D7FC-693A-4D36-9DBB-5D47636472CE}" type="sibTrans" cxnId="{B617D83B-2588-4AF5-B643-20B1BA883B99}">
      <dgm:prSet/>
      <dgm:spPr/>
      <dgm:t>
        <a:bodyPr/>
        <a:lstStyle/>
        <a:p>
          <a:endParaRPr lang="en-US"/>
        </a:p>
      </dgm:t>
    </dgm:pt>
    <dgm:pt modelId="{741B633A-E9F3-4551-8BDC-DC90418F5244}">
      <dgm:prSet phldrT="[Text]"/>
      <dgm:spPr/>
      <dgm:t>
        <a:bodyPr/>
        <a:lstStyle/>
        <a:p>
          <a:r>
            <a:rPr lang="en-US" dirty="0" smtClean="0"/>
            <a:t>60% of fee</a:t>
          </a:r>
          <a:endParaRPr lang="en-US" dirty="0"/>
        </a:p>
      </dgm:t>
    </dgm:pt>
    <dgm:pt modelId="{67AC653B-4A34-42A0-A080-CCF7393CB24B}" type="parTrans" cxnId="{58ADE578-19FB-479E-B332-E537F00F4711}">
      <dgm:prSet/>
      <dgm:spPr/>
      <dgm:t>
        <a:bodyPr/>
        <a:lstStyle/>
        <a:p>
          <a:endParaRPr lang="en-US"/>
        </a:p>
      </dgm:t>
    </dgm:pt>
    <dgm:pt modelId="{10BFB61D-5ED0-464A-A361-4CDFDB2DDDF3}" type="sibTrans" cxnId="{58ADE578-19FB-479E-B332-E537F00F4711}">
      <dgm:prSet/>
      <dgm:spPr/>
      <dgm:t>
        <a:bodyPr/>
        <a:lstStyle/>
        <a:p>
          <a:endParaRPr lang="en-US"/>
        </a:p>
      </dgm:t>
    </dgm:pt>
    <dgm:pt modelId="{3D5F09B0-EF6C-49B5-BD8C-F648A0010579}">
      <dgm:prSet phldrT="[Text]"/>
      <dgm:spPr/>
      <dgm:t>
        <a:bodyPr/>
        <a:lstStyle/>
        <a:p>
          <a:r>
            <a:rPr lang="en-US" dirty="0" smtClean="0"/>
            <a:t>Injured employee returns to suitable gainful employment within  360 days</a:t>
          </a:r>
          <a:endParaRPr lang="en-US" b="0" dirty="0"/>
        </a:p>
      </dgm:t>
    </dgm:pt>
    <dgm:pt modelId="{3817B437-976C-425B-A9C5-2E84FB505508}" type="parTrans" cxnId="{E4456073-6361-441D-8184-74557E9A4D2B}">
      <dgm:prSet/>
      <dgm:spPr/>
      <dgm:t>
        <a:bodyPr/>
        <a:lstStyle/>
        <a:p>
          <a:endParaRPr lang="en-US"/>
        </a:p>
      </dgm:t>
    </dgm:pt>
    <dgm:pt modelId="{F898A46E-EB7B-452B-9850-06EA3ECD1A36}" type="sibTrans" cxnId="{E4456073-6361-441D-8184-74557E9A4D2B}">
      <dgm:prSet/>
      <dgm:spPr/>
      <dgm:t>
        <a:bodyPr/>
        <a:lstStyle/>
        <a:p>
          <a:endParaRPr lang="en-US"/>
        </a:p>
      </dgm:t>
    </dgm:pt>
    <dgm:pt modelId="{8E4DF078-482A-4CF0-B759-963C5852D1E1}">
      <dgm:prSet phldrT="[Text]"/>
      <dgm:spPr/>
      <dgm:t>
        <a:bodyPr/>
        <a:lstStyle/>
        <a:p>
          <a:r>
            <a:rPr lang="en-US" dirty="0" smtClean="0"/>
            <a:t>Injured employee returns to suitable gainful employment within 180 days</a:t>
          </a:r>
          <a:endParaRPr lang="en-US" dirty="0"/>
        </a:p>
      </dgm:t>
    </dgm:pt>
    <dgm:pt modelId="{6BAE7DF3-5F63-4D69-B4F7-D1108358FF32}" type="parTrans" cxnId="{90FBE875-00F7-4044-867A-27E3F072001C}">
      <dgm:prSet/>
      <dgm:spPr/>
      <dgm:t>
        <a:bodyPr/>
        <a:lstStyle/>
        <a:p>
          <a:endParaRPr lang="en-US"/>
        </a:p>
      </dgm:t>
    </dgm:pt>
    <dgm:pt modelId="{9795BFBA-ACEE-4878-B8A7-FCD0D603116F}" type="sibTrans" cxnId="{90FBE875-00F7-4044-867A-27E3F072001C}">
      <dgm:prSet/>
      <dgm:spPr/>
      <dgm:t>
        <a:bodyPr/>
        <a:lstStyle/>
        <a:p>
          <a:endParaRPr lang="en-US"/>
        </a:p>
      </dgm:t>
    </dgm:pt>
    <dgm:pt modelId="{8653512A-23CA-4756-911A-D1F6B0E43ECB}">
      <dgm:prSet phldrT="[Text]"/>
      <dgm:spPr/>
      <dgm:t>
        <a:bodyPr/>
        <a:lstStyle/>
        <a:p>
          <a:r>
            <a:rPr lang="en-US" dirty="0" smtClean="0"/>
            <a:t>50% of fee</a:t>
          </a:r>
          <a:endParaRPr lang="en-US" dirty="0"/>
        </a:p>
      </dgm:t>
    </dgm:pt>
    <dgm:pt modelId="{B57773F9-2D8A-482B-AC81-1C446D5F1530}" type="parTrans" cxnId="{FDE6554F-19A5-4164-A9E0-ACA507BF52D7}">
      <dgm:prSet/>
      <dgm:spPr/>
      <dgm:t>
        <a:bodyPr/>
        <a:lstStyle/>
        <a:p>
          <a:endParaRPr lang="en-US"/>
        </a:p>
      </dgm:t>
    </dgm:pt>
    <dgm:pt modelId="{11E0F2AF-6C52-417C-B51F-A23BF13C3DD6}" type="sibTrans" cxnId="{FDE6554F-19A5-4164-A9E0-ACA507BF52D7}">
      <dgm:prSet/>
      <dgm:spPr/>
      <dgm:t>
        <a:bodyPr/>
        <a:lstStyle/>
        <a:p>
          <a:endParaRPr lang="en-US"/>
        </a:p>
      </dgm:t>
    </dgm:pt>
    <dgm:pt modelId="{23670FC2-32A7-4915-8BF5-E83AC4564E7A}">
      <dgm:prSet phldrT="[Text]"/>
      <dgm:spPr/>
      <dgm:t>
        <a:bodyPr/>
        <a:lstStyle/>
        <a:p>
          <a:r>
            <a:rPr lang="en-US" dirty="0" smtClean="0"/>
            <a:t>Injured employee returns to suitable gainful employment within 540 days</a:t>
          </a:r>
          <a:endParaRPr lang="en-US" dirty="0"/>
        </a:p>
      </dgm:t>
    </dgm:pt>
    <dgm:pt modelId="{2C9C7198-A404-46F8-B59C-10E08F85BFC9}" type="parTrans" cxnId="{99308A89-2418-47B8-AEE1-3AB26C372C77}">
      <dgm:prSet/>
      <dgm:spPr/>
      <dgm:t>
        <a:bodyPr/>
        <a:lstStyle/>
        <a:p>
          <a:endParaRPr lang="en-US"/>
        </a:p>
      </dgm:t>
    </dgm:pt>
    <dgm:pt modelId="{1C631225-AFA1-4B7F-9D00-9E37EBFED0FC}" type="sibTrans" cxnId="{99308A89-2418-47B8-AEE1-3AB26C372C77}">
      <dgm:prSet/>
      <dgm:spPr/>
      <dgm:t>
        <a:bodyPr/>
        <a:lstStyle/>
        <a:p>
          <a:endParaRPr lang="en-US"/>
        </a:p>
      </dgm:t>
    </dgm:pt>
    <dgm:pt modelId="{DA406C4A-8B51-46FB-880B-1D5D78125B3A}">
      <dgm:prSet/>
      <dgm:spPr/>
      <dgm:t>
        <a:bodyPr/>
        <a:lstStyle/>
        <a:p>
          <a:r>
            <a:rPr lang="en-US" dirty="0" smtClean="0"/>
            <a:t>Injured employee returns to suitable gainful employment within 730 days</a:t>
          </a:r>
          <a:endParaRPr lang="en-US" dirty="0"/>
        </a:p>
      </dgm:t>
    </dgm:pt>
    <dgm:pt modelId="{1EDBC13A-0FAA-406D-8239-60F4DCA0188A}" type="parTrans" cxnId="{9DCE7A55-FFA2-48EA-99FB-F024CB30B4D8}">
      <dgm:prSet/>
      <dgm:spPr/>
      <dgm:t>
        <a:bodyPr/>
        <a:lstStyle/>
        <a:p>
          <a:endParaRPr lang="en-US"/>
        </a:p>
      </dgm:t>
    </dgm:pt>
    <dgm:pt modelId="{BF461F8F-6504-4FB7-95AA-5F6A0A75D71F}" type="sibTrans" cxnId="{9DCE7A55-FFA2-48EA-99FB-F024CB30B4D8}">
      <dgm:prSet/>
      <dgm:spPr/>
      <dgm:t>
        <a:bodyPr/>
        <a:lstStyle/>
        <a:p>
          <a:endParaRPr lang="en-US"/>
        </a:p>
      </dgm:t>
    </dgm:pt>
    <dgm:pt modelId="{F477FAB8-E20D-484A-8B63-C495592E9AB2}" type="pres">
      <dgm:prSet presAssocID="{4224F21A-C68B-44F3-B50E-05070D4B6775}" presName="Name0" presStyleCnt="0">
        <dgm:presLayoutVars>
          <dgm:dir/>
          <dgm:animLvl val="lvl"/>
          <dgm:resizeHandles/>
        </dgm:presLayoutVars>
      </dgm:prSet>
      <dgm:spPr/>
      <dgm:t>
        <a:bodyPr/>
        <a:lstStyle/>
        <a:p>
          <a:endParaRPr lang="en-US"/>
        </a:p>
      </dgm:t>
    </dgm:pt>
    <dgm:pt modelId="{FBD009B6-719E-45D9-99C7-8E230CC04F2C}" type="pres">
      <dgm:prSet presAssocID="{14BABF77-92F7-4EEC-A452-F57A96541054}" presName="linNode" presStyleCnt="0"/>
      <dgm:spPr/>
    </dgm:pt>
    <dgm:pt modelId="{BFE2225F-C818-4287-B8C8-FEE7BF18842E}" type="pres">
      <dgm:prSet presAssocID="{14BABF77-92F7-4EEC-A452-F57A96541054}" presName="parentShp" presStyleLbl="node1" presStyleIdx="0" presStyleCnt="4">
        <dgm:presLayoutVars>
          <dgm:bulletEnabled val="1"/>
        </dgm:presLayoutVars>
      </dgm:prSet>
      <dgm:spPr/>
      <dgm:t>
        <a:bodyPr/>
        <a:lstStyle/>
        <a:p>
          <a:endParaRPr lang="en-US"/>
        </a:p>
      </dgm:t>
    </dgm:pt>
    <dgm:pt modelId="{8DFF18E0-5649-4D23-96A7-4EA38CAF9F2E}" type="pres">
      <dgm:prSet presAssocID="{14BABF77-92F7-4EEC-A452-F57A96541054}" presName="childShp" presStyleLbl="bgAccFollowNode1" presStyleIdx="0" presStyleCnt="4">
        <dgm:presLayoutVars>
          <dgm:bulletEnabled val="1"/>
        </dgm:presLayoutVars>
      </dgm:prSet>
      <dgm:spPr/>
      <dgm:t>
        <a:bodyPr/>
        <a:lstStyle/>
        <a:p>
          <a:endParaRPr lang="en-US"/>
        </a:p>
      </dgm:t>
    </dgm:pt>
    <dgm:pt modelId="{00811312-BE62-4842-885A-5D280A3858F0}" type="pres">
      <dgm:prSet presAssocID="{75790AC9-6AB9-43D1-879F-164FE6FC4F91}" presName="spacing" presStyleCnt="0"/>
      <dgm:spPr/>
    </dgm:pt>
    <dgm:pt modelId="{7792394C-011E-4C54-A410-1E095CD78965}" type="pres">
      <dgm:prSet presAssocID="{FCC782F6-7646-4966-AF56-07FE111F8794}" presName="linNode" presStyleCnt="0"/>
      <dgm:spPr/>
    </dgm:pt>
    <dgm:pt modelId="{02D338C9-8569-423C-8977-E35980CBA88F}" type="pres">
      <dgm:prSet presAssocID="{FCC782F6-7646-4966-AF56-07FE111F8794}" presName="parentShp" presStyleLbl="node1" presStyleIdx="1" presStyleCnt="4">
        <dgm:presLayoutVars>
          <dgm:bulletEnabled val="1"/>
        </dgm:presLayoutVars>
      </dgm:prSet>
      <dgm:spPr/>
      <dgm:t>
        <a:bodyPr/>
        <a:lstStyle/>
        <a:p>
          <a:endParaRPr lang="en-US"/>
        </a:p>
      </dgm:t>
    </dgm:pt>
    <dgm:pt modelId="{059A7AED-B20B-40E5-BA18-7FEC21F8C1DA}" type="pres">
      <dgm:prSet presAssocID="{FCC782F6-7646-4966-AF56-07FE111F8794}" presName="childShp" presStyleLbl="bgAccFollowNode1" presStyleIdx="1" presStyleCnt="4">
        <dgm:presLayoutVars>
          <dgm:bulletEnabled val="1"/>
        </dgm:presLayoutVars>
      </dgm:prSet>
      <dgm:spPr/>
      <dgm:t>
        <a:bodyPr/>
        <a:lstStyle/>
        <a:p>
          <a:endParaRPr lang="en-US"/>
        </a:p>
      </dgm:t>
    </dgm:pt>
    <dgm:pt modelId="{6775D37B-1B93-43A4-AEF9-E69174E24A5C}" type="pres">
      <dgm:prSet presAssocID="{6DB0D7FC-693A-4D36-9DBB-5D47636472CE}" presName="spacing" presStyleCnt="0"/>
      <dgm:spPr/>
    </dgm:pt>
    <dgm:pt modelId="{26FD2748-470C-41C0-9E0C-0EDD09C2AF88}" type="pres">
      <dgm:prSet presAssocID="{741B633A-E9F3-4551-8BDC-DC90418F5244}" presName="linNode" presStyleCnt="0"/>
      <dgm:spPr/>
    </dgm:pt>
    <dgm:pt modelId="{C582A0C1-1284-46ED-9E96-4B737030857E}" type="pres">
      <dgm:prSet presAssocID="{741B633A-E9F3-4551-8BDC-DC90418F5244}" presName="parentShp" presStyleLbl="node1" presStyleIdx="2" presStyleCnt="4">
        <dgm:presLayoutVars>
          <dgm:bulletEnabled val="1"/>
        </dgm:presLayoutVars>
      </dgm:prSet>
      <dgm:spPr/>
      <dgm:t>
        <a:bodyPr/>
        <a:lstStyle/>
        <a:p>
          <a:endParaRPr lang="en-US"/>
        </a:p>
      </dgm:t>
    </dgm:pt>
    <dgm:pt modelId="{B7DD1E58-25D6-48FB-8239-F6E6D7A49F80}" type="pres">
      <dgm:prSet presAssocID="{741B633A-E9F3-4551-8BDC-DC90418F5244}" presName="childShp" presStyleLbl="bgAccFollowNode1" presStyleIdx="2" presStyleCnt="4" custLinFactNeighborX="6202" custLinFactNeighborY="879">
        <dgm:presLayoutVars>
          <dgm:bulletEnabled val="1"/>
        </dgm:presLayoutVars>
      </dgm:prSet>
      <dgm:spPr/>
      <dgm:t>
        <a:bodyPr/>
        <a:lstStyle/>
        <a:p>
          <a:endParaRPr lang="en-US"/>
        </a:p>
      </dgm:t>
    </dgm:pt>
    <dgm:pt modelId="{FB0E535C-9B59-4213-B2AC-D47636FBCCDA}" type="pres">
      <dgm:prSet presAssocID="{10BFB61D-5ED0-464A-A361-4CDFDB2DDDF3}" presName="spacing" presStyleCnt="0"/>
      <dgm:spPr/>
    </dgm:pt>
    <dgm:pt modelId="{406BCCC3-38E6-404E-83BD-CE87CCD2969B}" type="pres">
      <dgm:prSet presAssocID="{8653512A-23CA-4756-911A-D1F6B0E43ECB}" presName="linNode" presStyleCnt="0"/>
      <dgm:spPr/>
    </dgm:pt>
    <dgm:pt modelId="{8E3D9D4F-3505-470B-B483-B67E352B42C7}" type="pres">
      <dgm:prSet presAssocID="{8653512A-23CA-4756-911A-D1F6B0E43ECB}" presName="parentShp" presStyleLbl="node1" presStyleIdx="3" presStyleCnt="4">
        <dgm:presLayoutVars>
          <dgm:bulletEnabled val="1"/>
        </dgm:presLayoutVars>
      </dgm:prSet>
      <dgm:spPr/>
      <dgm:t>
        <a:bodyPr/>
        <a:lstStyle/>
        <a:p>
          <a:endParaRPr lang="en-US"/>
        </a:p>
      </dgm:t>
    </dgm:pt>
    <dgm:pt modelId="{8717A124-8BD0-44EB-B544-846121BF1626}" type="pres">
      <dgm:prSet presAssocID="{8653512A-23CA-4756-911A-D1F6B0E43ECB}" presName="childShp" presStyleLbl="bgAccFollowNode1" presStyleIdx="3" presStyleCnt="4">
        <dgm:presLayoutVars>
          <dgm:bulletEnabled val="1"/>
        </dgm:presLayoutVars>
      </dgm:prSet>
      <dgm:spPr/>
      <dgm:t>
        <a:bodyPr/>
        <a:lstStyle/>
        <a:p>
          <a:endParaRPr lang="en-US"/>
        </a:p>
      </dgm:t>
    </dgm:pt>
  </dgm:ptLst>
  <dgm:cxnLst>
    <dgm:cxn modelId="{99308A89-2418-47B8-AEE1-3AB26C372C77}" srcId="{741B633A-E9F3-4551-8BDC-DC90418F5244}" destId="{23670FC2-32A7-4915-8BF5-E83AC4564E7A}" srcOrd="0" destOrd="0" parTransId="{2C9C7198-A404-46F8-B59C-10E08F85BFC9}" sibTransId="{1C631225-AFA1-4B7F-9D00-9E37EBFED0FC}"/>
    <dgm:cxn modelId="{51B2FF1A-AE8F-4940-B81B-B9384BE7F1A1}" type="presOf" srcId="{3D5F09B0-EF6C-49B5-BD8C-F648A0010579}" destId="{059A7AED-B20B-40E5-BA18-7FEC21F8C1DA}" srcOrd="0" destOrd="0" presId="urn:microsoft.com/office/officeart/2005/8/layout/vList6"/>
    <dgm:cxn modelId="{2C078F31-A58E-42E5-97BD-317459544715}" srcId="{4224F21A-C68B-44F3-B50E-05070D4B6775}" destId="{14BABF77-92F7-4EEC-A452-F57A96541054}" srcOrd="0" destOrd="0" parTransId="{B9E2DE01-7B86-40F6-A398-B5EEE2CED7F6}" sibTransId="{75790AC9-6AB9-43D1-879F-164FE6FC4F91}"/>
    <dgm:cxn modelId="{27767E8D-6665-43DA-9E74-6846E9536F38}" type="presOf" srcId="{741B633A-E9F3-4551-8BDC-DC90418F5244}" destId="{C582A0C1-1284-46ED-9E96-4B737030857E}" srcOrd="0" destOrd="0" presId="urn:microsoft.com/office/officeart/2005/8/layout/vList6"/>
    <dgm:cxn modelId="{47AD11E2-5E3A-4F87-8FB4-8349965DD455}" type="presOf" srcId="{DA406C4A-8B51-46FB-880B-1D5D78125B3A}" destId="{8717A124-8BD0-44EB-B544-846121BF1626}" srcOrd="0" destOrd="0" presId="urn:microsoft.com/office/officeart/2005/8/layout/vList6"/>
    <dgm:cxn modelId="{B617D83B-2588-4AF5-B643-20B1BA883B99}" srcId="{4224F21A-C68B-44F3-B50E-05070D4B6775}" destId="{FCC782F6-7646-4966-AF56-07FE111F8794}" srcOrd="1" destOrd="0" parTransId="{70B68505-E471-4D8F-9F9A-875B99BCFE11}" sibTransId="{6DB0D7FC-693A-4D36-9DBB-5D47636472CE}"/>
    <dgm:cxn modelId="{9DCE7A55-FFA2-48EA-99FB-F024CB30B4D8}" srcId="{8653512A-23CA-4756-911A-D1F6B0E43ECB}" destId="{DA406C4A-8B51-46FB-880B-1D5D78125B3A}" srcOrd="0" destOrd="0" parTransId="{1EDBC13A-0FAA-406D-8239-60F4DCA0188A}" sibTransId="{BF461F8F-6504-4FB7-95AA-5F6A0A75D71F}"/>
    <dgm:cxn modelId="{E4456073-6361-441D-8184-74557E9A4D2B}" srcId="{FCC782F6-7646-4966-AF56-07FE111F8794}" destId="{3D5F09B0-EF6C-49B5-BD8C-F648A0010579}" srcOrd="0" destOrd="0" parTransId="{3817B437-976C-425B-A9C5-2E84FB505508}" sibTransId="{F898A46E-EB7B-452B-9850-06EA3ECD1A36}"/>
    <dgm:cxn modelId="{07895D9C-7DF2-44DA-ABF1-D8C33E01EF04}" type="presOf" srcId="{23670FC2-32A7-4915-8BF5-E83AC4564E7A}" destId="{B7DD1E58-25D6-48FB-8239-F6E6D7A49F80}" srcOrd="0" destOrd="0" presId="urn:microsoft.com/office/officeart/2005/8/layout/vList6"/>
    <dgm:cxn modelId="{64D1C706-D065-425B-ABA6-A17D12504BD1}" type="presOf" srcId="{8E4DF078-482A-4CF0-B759-963C5852D1E1}" destId="{8DFF18E0-5649-4D23-96A7-4EA38CAF9F2E}" srcOrd="0" destOrd="0" presId="urn:microsoft.com/office/officeart/2005/8/layout/vList6"/>
    <dgm:cxn modelId="{D8EAC71D-556C-413F-8C34-8303069EBBF0}" type="presOf" srcId="{14BABF77-92F7-4EEC-A452-F57A96541054}" destId="{BFE2225F-C818-4287-B8C8-FEE7BF18842E}" srcOrd="0" destOrd="0" presId="urn:microsoft.com/office/officeart/2005/8/layout/vList6"/>
    <dgm:cxn modelId="{58ADE578-19FB-479E-B332-E537F00F4711}" srcId="{4224F21A-C68B-44F3-B50E-05070D4B6775}" destId="{741B633A-E9F3-4551-8BDC-DC90418F5244}" srcOrd="2" destOrd="0" parTransId="{67AC653B-4A34-42A0-A080-CCF7393CB24B}" sibTransId="{10BFB61D-5ED0-464A-A361-4CDFDB2DDDF3}"/>
    <dgm:cxn modelId="{E491EDAA-9325-4602-89A1-E7899DBEF253}" type="presOf" srcId="{4224F21A-C68B-44F3-B50E-05070D4B6775}" destId="{F477FAB8-E20D-484A-8B63-C495592E9AB2}" srcOrd="0" destOrd="0" presId="urn:microsoft.com/office/officeart/2005/8/layout/vList6"/>
    <dgm:cxn modelId="{0508B172-3AA4-492F-9A1F-4AF4FEB8885E}" type="presOf" srcId="{8653512A-23CA-4756-911A-D1F6B0E43ECB}" destId="{8E3D9D4F-3505-470B-B483-B67E352B42C7}" srcOrd="0" destOrd="0" presId="urn:microsoft.com/office/officeart/2005/8/layout/vList6"/>
    <dgm:cxn modelId="{FDE6554F-19A5-4164-A9E0-ACA507BF52D7}" srcId="{4224F21A-C68B-44F3-B50E-05070D4B6775}" destId="{8653512A-23CA-4756-911A-D1F6B0E43ECB}" srcOrd="3" destOrd="0" parTransId="{B57773F9-2D8A-482B-AC81-1C446D5F1530}" sibTransId="{11E0F2AF-6C52-417C-B51F-A23BF13C3DD6}"/>
    <dgm:cxn modelId="{B7D17D88-C9FF-49C9-8812-E87CC3BD2B80}" type="presOf" srcId="{FCC782F6-7646-4966-AF56-07FE111F8794}" destId="{02D338C9-8569-423C-8977-E35980CBA88F}" srcOrd="0" destOrd="0" presId="urn:microsoft.com/office/officeart/2005/8/layout/vList6"/>
    <dgm:cxn modelId="{90FBE875-00F7-4044-867A-27E3F072001C}" srcId="{14BABF77-92F7-4EEC-A452-F57A96541054}" destId="{8E4DF078-482A-4CF0-B759-963C5852D1E1}" srcOrd="0" destOrd="0" parTransId="{6BAE7DF3-5F63-4D69-B4F7-D1108358FF32}" sibTransId="{9795BFBA-ACEE-4878-B8A7-FCD0D603116F}"/>
    <dgm:cxn modelId="{6BAD75C8-FA56-45EA-8887-CDF148A476A3}" type="presParOf" srcId="{F477FAB8-E20D-484A-8B63-C495592E9AB2}" destId="{FBD009B6-719E-45D9-99C7-8E230CC04F2C}" srcOrd="0" destOrd="0" presId="urn:microsoft.com/office/officeart/2005/8/layout/vList6"/>
    <dgm:cxn modelId="{9138036B-BB0E-4B1C-A048-2C2A19807967}" type="presParOf" srcId="{FBD009B6-719E-45D9-99C7-8E230CC04F2C}" destId="{BFE2225F-C818-4287-B8C8-FEE7BF18842E}" srcOrd="0" destOrd="0" presId="urn:microsoft.com/office/officeart/2005/8/layout/vList6"/>
    <dgm:cxn modelId="{247699F2-E4E5-4D3C-B8F1-76360AA5B7CE}" type="presParOf" srcId="{FBD009B6-719E-45D9-99C7-8E230CC04F2C}" destId="{8DFF18E0-5649-4D23-96A7-4EA38CAF9F2E}" srcOrd="1" destOrd="0" presId="urn:microsoft.com/office/officeart/2005/8/layout/vList6"/>
    <dgm:cxn modelId="{2668C8B5-8AB1-4649-91FC-4A339C75CDDD}" type="presParOf" srcId="{F477FAB8-E20D-484A-8B63-C495592E9AB2}" destId="{00811312-BE62-4842-885A-5D280A3858F0}" srcOrd="1" destOrd="0" presId="urn:microsoft.com/office/officeart/2005/8/layout/vList6"/>
    <dgm:cxn modelId="{CAD3758E-5341-4B37-9B17-0482645ACF33}" type="presParOf" srcId="{F477FAB8-E20D-484A-8B63-C495592E9AB2}" destId="{7792394C-011E-4C54-A410-1E095CD78965}" srcOrd="2" destOrd="0" presId="urn:microsoft.com/office/officeart/2005/8/layout/vList6"/>
    <dgm:cxn modelId="{921D5577-2A91-467A-9B79-C477EA9C5AB2}" type="presParOf" srcId="{7792394C-011E-4C54-A410-1E095CD78965}" destId="{02D338C9-8569-423C-8977-E35980CBA88F}" srcOrd="0" destOrd="0" presId="urn:microsoft.com/office/officeart/2005/8/layout/vList6"/>
    <dgm:cxn modelId="{9412C7F3-5133-4061-8EC6-EEA8B094B9E8}" type="presParOf" srcId="{7792394C-011E-4C54-A410-1E095CD78965}" destId="{059A7AED-B20B-40E5-BA18-7FEC21F8C1DA}" srcOrd="1" destOrd="0" presId="urn:microsoft.com/office/officeart/2005/8/layout/vList6"/>
    <dgm:cxn modelId="{711B4BBB-15EA-4867-ACB7-19A0E7795D34}" type="presParOf" srcId="{F477FAB8-E20D-484A-8B63-C495592E9AB2}" destId="{6775D37B-1B93-43A4-AEF9-E69174E24A5C}" srcOrd="3" destOrd="0" presId="urn:microsoft.com/office/officeart/2005/8/layout/vList6"/>
    <dgm:cxn modelId="{873254A9-5847-45AE-BCF7-E490998BC263}" type="presParOf" srcId="{F477FAB8-E20D-484A-8B63-C495592E9AB2}" destId="{26FD2748-470C-41C0-9E0C-0EDD09C2AF88}" srcOrd="4" destOrd="0" presId="urn:microsoft.com/office/officeart/2005/8/layout/vList6"/>
    <dgm:cxn modelId="{F975A60A-0FC7-4CAD-88E8-9CCC19295B66}" type="presParOf" srcId="{26FD2748-470C-41C0-9E0C-0EDD09C2AF88}" destId="{C582A0C1-1284-46ED-9E96-4B737030857E}" srcOrd="0" destOrd="0" presId="urn:microsoft.com/office/officeart/2005/8/layout/vList6"/>
    <dgm:cxn modelId="{590DA5CE-921E-4895-B4AE-84CA35D4AE99}" type="presParOf" srcId="{26FD2748-470C-41C0-9E0C-0EDD09C2AF88}" destId="{B7DD1E58-25D6-48FB-8239-F6E6D7A49F80}" srcOrd="1" destOrd="0" presId="urn:microsoft.com/office/officeart/2005/8/layout/vList6"/>
    <dgm:cxn modelId="{1771B817-C339-491D-A7B0-6034B9AF65EF}" type="presParOf" srcId="{F477FAB8-E20D-484A-8B63-C495592E9AB2}" destId="{FB0E535C-9B59-4213-B2AC-D47636FBCCDA}" srcOrd="5" destOrd="0" presId="urn:microsoft.com/office/officeart/2005/8/layout/vList6"/>
    <dgm:cxn modelId="{73E2DEDE-5DCF-4252-BAAF-106DDA7D950B}" type="presParOf" srcId="{F477FAB8-E20D-484A-8B63-C495592E9AB2}" destId="{406BCCC3-38E6-404E-83BD-CE87CCD2969B}" srcOrd="6" destOrd="0" presId="urn:microsoft.com/office/officeart/2005/8/layout/vList6"/>
    <dgm:cxn modelId="{CD766BDF-7856-4894-9EC6-DCFCD9AE615C}" type="presParOf" srcId="{406BCCC3-38E6-404E-83BD-CE87CCD2969B}" destId="{8E3D9D4F-3505-470B-B483-B67E352B42C7}" srcOrd="0" destOrd="0" presId="urn:microsoft.com/office/officeart/2005/8/layout/vList6"/>
    <dgm:cxn modelId="{25464D44-E53B-43BC-BBB9-9A39138041EB}" type="presParOf" srcId="{406BCCC3-38E6-404E-83BD-CE87CCD2969B}" destId="{8717A124-8BD0-44EB-B544-846121BF1626}"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224F21A-C68B-44F3-B50E-05070D4B6775}"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14BABF77-92F7-4EEC-A452-F57A96541054}">
      <dgm:prSet phldrT="[Text]"/>
      <dgm:spPr/>
      <dgm:t>
        <a:bodyPr/>
        <a:lstStyle/>
        <a:p>
          <a:r>
            <a:rPr lang="en-US" dirty="0" smtClean="0"/>
            <a:t>1st 180 days</a:t>
          </a:r>
          <a:endParaRPr lang="en-US" dirty="0"/>
        </a:p>
      </dgm:t>
    </dgm:pt>
    <dgm:pt modelId="{B9E2DE01-7B86-40F6-A398-B5EEE2CED7F6}" type="parTrans" cxnId="{2C078F31-A58E-42E5-97BD-317459544715}">
      <dgm:prSet/>
      <dgm:spPr/>
      <dgm:t>
        <a:bodyPr/>
        <a:lstStyle/>
        <a:p>
          <a:endParaRPr lang="en-US"/>
        </a:p>
      </dgm:t>
    </dgm:pt>
    <dgm:pt modelId="{75790AC9-6AB9-43D1-879F-164FE6FC4F91}" type="sibTrans" cxnId="{2C078F31-A58E-42E5-97BD-317459544715}">
      <dgm:prSet/>
      <dgm:spPr/>
      <dgm:t>
        <a:bodyPr/>
        <a:lstStyle/>
        <a:p>
          <a:endParaRPr lang="en-US"/>
        </a:p>
      </dgm:t>
    </dgm:pt>
    <dgm:pt modelId="{FCC782F6-7646-4966-AF56-07FE111F8794}">
      <dgm:prSet phldrT="[Text]"/>
      <dgm:spPr/>
      <dgm:t>
        <a:bodyPr/>
        <a:lstStyle/>
        <a:p>
          <a:r>
            <a:rPr lang="en-US" dirty="0" smtClean="0"/>
            <a:t>2</a:t>
          </a:r>
          <a:r>
            <a:rPr lang="en-US" baseline="30000" dirty="0" smtClean="0"/>
            <a:t>nd</a:t>
          </a:r>
          <a:r>
            <a:rPr lang="en-US" dirty="0" smtClean="0"/>
            <a:t> 180 days</a:t>
          </a:r>
          <a:endParaRPr lang="en-US" dirty="0"/>
        </a:p>
      </dgm:t>
    </dgm:pt>
    <dgm:pt modelId="{70B68505-E471-4D8F-9F9A-875B99BCFE11}" type="parTrans" cxnId="{B617D83B-2588-4AF5-B643-20B1BA883B99}">
      <dgm:prSet/>
      <dgm:spPr/>
      <dgm:t>
        <a:bodyPr/>
        <a:lstStyle/>
        <a:p>
          <a:endParaRPr lang="en-US"/>
        </a:p>
      </dgm:t>
    </dgm:pt>
    <dgm:pt modelId="{6DB0D7FC-693A-4D36-9DBB-5D47636472CE}" type="sibTrans" cxnId="{B617D83B-2588-4AF5-B643-20B1BA883B99}">
      <dgm:prSet/>
      <dgm:spPr/>
      <dgm:t>
        <a:bodyPr/>
        <a:lstStyle/>
        <a:p>
          <a:endParaRPr lang="en-US"/>
        </a:p>
      </dgm:t>
    </dgm:pt>
    <dgm:pt modelId="{741B633A-E9F3-4551-8BDC-DC90418F5244}">
      <dgm:prSet phldrT="[Text]"/>
      <dgm:spPr/>
      <dgm:t>
        <a:bodyPr/>
        <a:lstStyle/>
        <a:p>
          <a:r>
            <a:rPr lang="en-US" dirty="0" smtClean="0"/>
            <a:t>3</a:t>
          </a:r>
          <a:r>
            <a:rPr lang="en-US" baseline="30000" dirty="0" smtClean="0"/>
            <a:t>rd</a:t>
          </a:r>
          <a:r>
            <a:rPr lang="en-US" dirty="0" smtClean="0"/>
            <a:t> 180 days</a:t>
          </a:r>
          <a:endParaRPr lang="en-US" dirty="0"/>
        </a:p>
      </dgm:t>
    </dgm:pt>
    <dgm:pt modelId="{67AC653B-4A34-42A0-A080-CCF7393CB24B}" type="parTrans" cxnId="{58ADE578-19FB-479E-B332-E537F00F4711}">
      <dgm:prSet/>
      <dgm:spPr/>
      <dgm:t>
        <a:bodyPr/>
        <a:lstStyle/>
        <a:p>
          <a:endParaRPr lang="en-US"/>
        </a:p>
      </dgm:t>
    </dgm:pt>
    <dgm:pt modelId="{10BFB61D-5ED0-464A-A361-4CDFDB2DDDF3}" type="sibTrans" cxnId="{58ADE578-19FB-479E-B332-E537F00F4711}">
      <dgm:prSet/>
      <dgm:spPr/>
      <dgm:t>
        <a:bodyPr/>
        <a:lstStyle/>
        <a:p>
          <a:endParaRPr lang="en-US"/>
        </a:p>
      </dgm:t>
    </dgm:pt>
    <dgm:pt modelId="{3D5F09B0-EF6C-49B5-BD8C-F648A0010579}">
      <dgm:prSet phldrT="[Text]"/>
      <dgm:spPr/>
      <dgm:t>
        <a:bodyPr/>
        <a:lstStyle/>
        <a:p>
          <a:r>
            <a:rPr lang="en-US" dirty="0" smtClean="0"/>
            <a:t>If no return to suitable gainful employment, employer pays 80% of VR counselor invoices submitted.  Balance due upon return to “successful” suitable gainful employment</a:t>
          </a:r>
          <a:endParaRPr lang="en-US" b="0" dirty="0"/>
        </a:p>
      </dgm:t>
    </dgm:pt>
    <dgm:pt modelId="{3817B437-976C-425B-A9C5-2E84FB505508}" type="parTrans" cxnId="{E4456073-6361-441D-8184-74557E9A4D2B}">
      <dgm:prSet/>
      <dgm:spPr/>
      <dgm:t>
        <a:bodyPr/>
        <a:lstStyle/>
        <a:p>
          <a:endParaRPr lang="en-US"/>
        </a:p>
      </dgm:t>
    </dgm:pt>
    <dgm:pt modelId="{F898A46E-EB7B-452B-9850-06EA3ECD1A36}" type="sibTrans" cxnId="{E4456073-6361-441D-8184-74557E9A4D2B}">
      <dgm:prSet/>
      <dgm:spPr/>
      <dgm:t>
        <a:bodyPr/>
        <a:lstStyle/>
        <a:p>
          <a:endParaRPr lang="en-US"/>
        </a:p>
      </dgm:t>
    </dgm:pt>
    <dgm:pt modelId="{8E4DF078-482A-4CF0-B759-963C5852D1E1}">
      <dgm:prSet phldrT="[Text]"/>
      <dgm:spPr/>
      <dgm:t>
        <a:bodyPr/>
        <a:lstStyle/>
        <a:p>
          <a:r>
            <a:rPr lang="en-US" dirty="0" smtClean="0"/>
            <a:t>Employer pays 100% of VR counselor invoices submitted</a:t>
          </a:r>
          <a:endParaRPr lang="en-US" dirty="0"/>
        </a:p>
      </dgm:t>
    </dgm:pt>
    <dgm:pt modelId="{6BAE7DF3-5F63-4D69-B4F7-D1108358FF32}" type="parTrans" cxnId="{90FBE875-00F7-4044-867A-27E3F072001C}">
      <dgm:prSet/>
      <dgm:spPr/>
      <dgm:t>
        <a:bodyPr/>
        <a:lstStyle/>
        <a:p>
          <a:endParaRPr lang="en-US"/>
        </a:p>
      </dgm:t>
    </dgm:pt>
    <dgm:pt modelId="{9795BFBA-ACEE-4878-B8A7-FCD0D603116F}" type="sibTrans" cxnId="{90FBE875-00F7-4044-867A-27E3F072001C}">
      <dgm:prSet/>
      <dgm:spPr/>
      <dgm:t>
        <a:bodyPr/>
        <a:lstStyle/>
        <a:p>
          <a:endParaRPr lang="en-US"/>
        </a:p>
      </dgm:t>
    </dgm:pt>
    <dgm:pt modelId="{8653512A-23CA-4756-911A-D1F6B0E43ECB}">
      <dgm:prSet phldrT="[Text]"/>
      <dgm:spPr/>
      <dgm:t>
        <a:bodyPr/>
        <a:lstStyle/>
        <a:p>
          <a:r>
            <a:rPr lang="en-US" dirty="0" smtClean="0"/>
            <a:t>4</a:t>
          </a:r>
          <a:r>
            <a:rPr lang="en-US" baseline="30000" dirty="0" smtClean="0"/>
            <a:t>th</a:t>
          </a:r>
          <a:r>
            <a:rPr lang="en-US" dirty="0" smtClean="0"/>
            <a:t> 180 days</a:t>
          </a:r>
          <a:endParaRPr lang="en-US" dirty="0"/>
        </a:p>
      </dgm:t>
    </dgm:pt>
    <dgm:pt modelId="{B57773F9-2D8A-482B-AC81-1C446D5F1530}" type="parTrans" cxnId="{FDE6554F-19A5-4164-A9E0-ACA507BF52D7}">
      <dgm:prSet/>
      <dgm:spPr/>
      <dgm:t>
        <a:bodyPr/>
        <a:lstStyle/>
        <a:p>
          <a:endParaRPr lang="en-US"/>
        </a:p>
      </dgm:t>
    </dgm:pt>
    <dgm:pt modelId="{11E0F2AF-6C52-417C-B51F-A23BF13C3DD6}" type="sibTrans" cxnId="{FDE6554F-19A5-4164-A9E0-ACA507BF52D7}">
      <dgm:prSet/>
      <dgm:spPr/>
      <dgm:t>
        <a:bodyPr/>
        <a:lstStyle/>
        <a:p>
          <a:endParaRPr lang="en-US"/>
        </a:p>
      </dgm:t>
    </dgm:pt>
    <dgm:pt modelId="{23670FC2-32A7-4915-8BF5-E83AC4564E7A}">
      <dgm:prSet phldrT="[Text]"/>
      <dgm:spPr/>
      <dgm:t>
        <a:bodyPr/>
        <a:lstStyle/>
        <a:p>
          <a:r>
            <a:rPr lang="en-US" dirty="0" smtClean="0"/>
            <a:t>If no return to suitable gainful employment, employer pays 60% of VR counselor invoices submitted.  Balance due upon return to “successful” suitable gainful employment</a:t>
          </a:r>
          <a:endParaRPr lang="en-US" dirty="0"/>
        </a:p>
      </dgm:t>
    </dgm:pt>
    <dgm:pt modelId="{2C9C7198-A404-46F8-B59C-10E08F85BFC9}" type="parTrans" cxnId="{99308A89-2418-47B8-AEE1-3AB26C372C77}">
      <dgm:prSet/>
      <dgm:spPr/>
      <dgm:t>
        <a:bodyPr/>
        <a:lstStyle/>
        <a:p>
          <a:endParaRPr lang="en-US"/>
        </a:p>
      </dgm:t>
    </dgm:pt>
    <dgm:pt modelId="{1C631225-AFA1-4B7F-9D00-9E37EBFED0FC}" type="sibTrans" cxnId="{99308A89-2418-47B8-AEE1-3AB26C372C77}">
      <dgm:prSet/>
      <dgm:spPr/>
      <dgm:t>
        <a:bodyPr/>
        <a:lstStyle/>
        <a:p>
          <a:endParaRPr lang="en-US"/>
        </a:p>
      </dgm:t>
    </dgm:pt>
    <dgm:pt modelId="{DA406C4A-8B51-46FB-880B-1D5D78125B3A}">
      <dgm:prSet/>
      <dgm:spPr/>
      <dgm:t>
        <a:bodyPr/>
        <a:lstStyle/>
        <a:p>
          <a:r>
            <a:rPr lang="en-US" dirty="0" smtClean="0"/>
            <a:t>If no return to suitable gainful employment, employer pays 50% of VR counselor invoices submitted.  Balance due upon return to “successful” suitable gainful employment</a:t>
          </a:r>
          <a:endParaRPr lang="en-US" dirty="0"/>
        </a:p>
      </dgm:t>
    </dgm:pt>
    <dgm:pt modelId="{1EDBC13A-0FAA-406D-8239-60F4DCA0188A}" type="parTrans" cxnId="{9DCE7A55-FFA2-48EA-99FB-F024CB30B4D8}">
      <dgm:prSet/>
      <dgm:spPr/>
      <dgm:t>
        <a:bodyPr/>
        <a:lstStyle/>
        <a:p>
          <a:endParaRPr lang="en-US"/>
        </a:p>
      </dgm:t>
    </dgm:pt>
    <dgm:pt modelId="{BF461F8F-6504-4FB7-95AA-5F6A0A75D71F}" type="sibTrans" cxnId="{9DCE7A55-FFA2-48EA-99FB-F024CB30B4D8}">
      <dgm:prSet/>
      <dgm:spPr/>
      <dgm:t>
        <a:bodyPr/>
        <a:lstStyle/>
        <a:p>
          <a:endParaRPr lang="en-US"/>
        </a:p>
      </dgm:t>
    </dgm:pt>
    <dgm:pt modelId="{F477FAB8-E20D-484A-8B63-C495592E9AB2}" type="pres">
      <dgm:prSet presAssocID="{4224F21A-C68B-44F3-B50E-05070D4B6775}" presName="Name0" presStyleCnt="0">
        <dgm:presLayoutVars>
          <dgm:dir/>
          <dgm:animLvl val="lvl"/>
          <dgm:resizeHandles/>
        </dgm:presLayoutVars>
      </dgm:prSet>
      <dgm:spPr/>
      <dgm:t>
        <a:bodyPr/>
        <a:lstStyle/>
        <a:p>
          <a:endParaRPr lang="en-US"/>
        </a:p>
      </dgm:t>
    </dgm:pt>
    <dgm:pt modelId="{FBD009B6-719E-45D9-99C7-8E230CC04F2C}" type="pres">
      <dgm:prSet presAssocID="{14BABF77-92F7-4EEC-A452-F57A96541054}" presName="linNode" presStyleCnt="0"/>
      <dgm:spPr/>
    </dgm:pt>
    <dgm:pt modelId="{BFE2225F-C818-4287-B8C8-FEE7BF18842E}" type="pres">
      <dgm:prSet presAssocID="{14BABF77-92F7-4EEC-A452-F57A96541054}" presName="parentShp" presStyleLbl="node1" presStyleIdx="0" presStyleCnt="4">
        <dgm:presLayoutVars>
          <dgm:bulletEnabled val="1"/>
        </dgm:presLayoutVars>
      </dgm:prSet>
      <dgm:spPr/>
      <dgm:t>
        <a:bodyPr/>
        <a:lstStyle/>
        <a:p>
          <a:endParaRPr lang="en-US"/>
        </a:p>
      </dgm:t>
    </dgm:pt>
    <dgm:pt modelId="{8DFF18E0-5649-4D23-96A7-4EA38CAF9F2E}" type="pres">
      <dgm:prSet presAssocID="{14BABF77-92F7-4EEC-A452-F57A96541054}" presName="childShp" presStyleLbl="bgAccFollowNode1" presStyleIdx="0" presStyleCnt="4">
        <dgm:presLayoutVars>
          <dgm:bulletEnabled val="1"/>
        </dgm:presLayoutVars>
      </dgm:prSet>
      <dgm:spPr/>
      <dgm:t>
        <a:bodyPr/>
        <a:lstStyle/>
        <a:p>
          <a:endParaRPr lang="en-US"/>
        </a:p>
      </dgm:t>
    </dgm:pt>
    <dgm:pt modelId="{00811312-BE62-4842-885A-5D280A3858F0}" type="pres">
      <dgm:prSet presAssocID="{75790AC9-6AB9-43D1-879F-164FE6FC4F91}" presName="spacing" presStyleCnt="0"/>
      <dgm:spPr/>
    </dgm:pt>
    <dgm:pt modelId="{7792394C-011E-4C54-A410-1E095CD78965}" type="pres">
      <dgm:prSet presAssocID="{FCC782F6-7646-4966-AF56-07FE111F8794}" presName="linNode" presStyleCnt="0"/>
      <dgm:spPr/>
    </dgm:pt>
    <dgm:pt modelId="{02D338C9-8569-423C-8977-E35980CBA88F}" type="pres">
      <dgm:prSet presAssocID="{FCC782F6-7646-4966-AF56-07FE111F8794}" presName="parentShp" presStyleLbl="node1" presStyleIdx="1" presStyleCnt="4">
        <dgm:presLayoutVars>
          <dgm:bulletEnabled val="1"/>
        </dgm:presLayoutVars>
      </dgm:prSet>
      <dgm:spPr/>
      <dgm:t>
        <a:bodyPr/>
        <a:lstStyle/>
        <a:p>
          <a:endParaRPr lang="en-US"/>
        </a:p>
      </dgm:t>
    </dgm:pt>
    <dgm:pt modelId="{059A7AED-B20B-40E5-BA18-7FEC21F8C1DA}" type="pres">
      <dgm:prSet presAssocID="{FCC782F6-7646-4966-AF56-07FE111F8794}" presName="childShp" presStyleLbl="bgAccFollowNode1" presStyleIdx="1" presStyleCnt="4">
        <dgm:presLayoutVars>
          <dgm:bulletEnabled val="1"/>
        </dgm:presLayoutVars>
      </dgm:prSet>
      <dgm:spPr/>
      <dgm:t>
        <a:bodyPr/>
        <a:lstStyle/>
        <a:p>
          <a:endParaRPr lang="en-US"/>
        </a:p>
      </dgm:t>
    </dgm:pt>
    <dgm:pt modelId="{6775D37B-1B93-43A4-AEF9-E69174E24A5C}" type="pres">
      <dgm:prSet presAssocID="{6DB0D7FC-693A-4D36-9DBB-5D47636472CE}" presName="spacing" presStyleCnt="0"/>
      <dgm:spPr/>
    </dgm:pt>
    <dgm:pt modelId="{26FD2748-470C-41C0-9E0C-0EDD09C2AF88}" type="pres">
      <dgm:prSet presAssocID="{741B633A-E9F3-4551-8BDC-DC90418F5244}" presName="linNode" presStyleCnt="0"/>
      <dgm:spPr/>
    </dgm:pt>
    <dgm:pt modelId="{C582A0C1-1284-46ED-9E96-4B737030857E}" type="pres">
      <dgm:prSet presAssocID="{741B633A-E9F3-4551-8BDC-DC90418F5244}" presName="parentShp" presStyleLbl="node1" presStyleIdx="2" presStyleCnt="4">
        <dgm:presLayoutVars>
          <dgm:bulletEnabled val="1"/>
        </dgm:presLayoutVars>
      </dgm:prSet>
      <dgm:spPr/>
      <dgm:t>
        <a:bodyPr/>
        <a:lstStyle/>
        <a:p>
          <a:endParaRPr lang="en-US"/>
        </a:p>
      </dgm:t>
    </dgm:pt>
    <dgm:pt modelId="{B7DD1E58-25D6-48FB-8239-F6E6D7A49F80}" type="pres">
      <dgm:prSet presAssocID="{741B633A-E9F3-4551-8BDC-DC90418F5244}" presName="childShp" presStyleLbl="bgAccFollowNode1" presStyleIdx="2" presStyleCnt="4" custLinFactNeighborX="6202" custLinFactNeighborY="879">
        <dgm:presLayoutVars>
          <dgm:bulletEnabled val="1"/>
        </dgm:presLayoutVars>
      </dgm:prSet>
      <dgm:spPr/>
      <dgm:t>
        <a:bodyPr/>
        <a:lstStyle/>
        <a:p>
          <a:endParaRPr lang="en-US"/>
        </a:p>
      </dgm:t>
    </dgm:pt>
    <dgm:pt modelId="{FB0E535C-9B59-4213-B2AC-D47636FBCCDA}" type="pres">
      <dgm:prSet presAssocID="{10BFB61D-5ED0-464A-A361-4CDFDB2DDDF3}" presName="spacing" presStyleCnt="0"/>
      <dgm:spPr/>
    </dgm:pt>
    <dgm:pt modelId="{406BCCC3-38E6-404E-83BD-CE87CCD2969B}" type="pres">
      <dgm:prSet presAssocID="{8653512A-23CA-4756-911A-D1F6B0E43ECB}" presName="linNode" presStyleCnt="0"/>
      <dgm:spPr/>
    </dgm:pt>
    <dgm:pt modelId="{8E3D9D4F-3505-470B-B483-B67E352B42C7}" type="pres">
      <dgm:prSet presAssocID="{8653512A-23CA-4756-911A-D1F6B0E43ECB}" presName="parentShp" presStyleLbl="node1" presStyleIdx="3" presStyleCnt="4">
        <dgm:presLayoutVars>
          <dgm:bulletEnabled val="1"/>
        </dgm:presLayoutVars>
      </dgm:prSet>
      <dgm:spPr/>
      <dgm:t>
        <a:bodyPr/>
        <a:lstStyle/>
        <a:p>
          <a:endParaRPr lang="en-US"/>
        </a:p>
      </dgm:t>
    </dgm:pt>
    <dgm:pt modelId="{8717A124-8BD0-44EB-B544-846121BF1626}" type="pres">
      <dgm:prSet presAssocID="{8653512A-23CA-4756-911A-D1F6B0E43ECB}" presName="childShp" presStyleLbl="bgAccFollowNode1" presStyleIdx="3" presStyleCnt="4">
        <dgm:presLayoutVars>
          <dgm:bulletEnabled val="1"/>
        </dgm:presLayoutVars>
      </dgm:prSet>
      <dgm:spPr/>
      <dgm:t>
        <a:bodyPr/>
        <a:lstStyle/>
        <a:p>
          <a:endParaRPr lang="en-US"/>
        </a:p>
      </dgm:t>
    </dgm:pt>
  </dgm:ptLst>
  <dgm:cxnLst>
    <dgm:cxn modelId="{028C2050-ABD2-42CE-9DDD-66AB7C2AA051}" type="presOf" srcId="{3D5F09B0-EF6C-49B5-BD8C-F648A0010579}" destId="{059A7AED-B20B-40E5-BA18-7FEC21F8C1DA}" srcOrd="0" destOrd="0" presId="urn:microsoft.com/office/officeart/2005/8/layout/vList6"/>
    <dgm:cxn modelId="{02447496-8852-40B9-BC61-633E8687E68A}" type="presOf" srcId="{FCC782F6-7646-4966-AF56-07FE111F8794}" destId="{02D338C9-8569-423C-8977-E35980CBA88F}" srcOrd="0" destOrd="0" presId="urn:microsoft.com/office/officeart/2005/8/layout/vList6"/>
    <dgm:cxn modelId="{E4456073-6361-441D-8184-74557E9A4D2B}" srcId="{FCC782F6-7646-4966-AF56-07FE111F8794}" destId="{3D5F09B0-EF6C-49B5-BD8C-F648A0010579}" srcOrd="0" destOrd="0" parTransId="{3817B437-976C-425B-A9C5-2E84FB505508}" sibTransId="{F898A46E-EB7B-452B-9850-06EA3ECD1A36}"/>
    <dgm:cxn modelId="{FDE6554F-19A5-4164-A9E0-ACA507BF52D7}" srcId="{4224F21A-C68B-44F3-B50E-05070D4B6775}" destId="{8653512A-23CA-4756-911A-D1F6B0E43ECB}" srcOrd="3" destOrd="0" parTransId="{B57773F9-2D8A-482B-AC81-1C446D5F1530}" sibTransId="{11E0F2AF-6C52-417C-B51F-A23BF13C3DD6}"/>
    <dgm:cxn modelId="{5DCD6837-28A2-4058-8B50-34FD25024DB7}" type="presOf" srcId="{741B633A-E9F3-4551-8BDC-DC90418F5244}" destId="{C582A0C1-1284-46ED-9E96-4B737030857E}" srcOrd="0" destOrd="0" presId="urn:microsoft.com/office/officeart/2005/8/layout/vList6"/>
    <dgm:cxn modelId="{9DCE7A55-FFA2-48EA-99FB-F024CB30B4D8}" srcId="{8653512A-23CA-4756-911A-D1F6B0E43ECB}" destId="{DA406C4A-8B51-46FB-880B-1D5D78125B3A}" srcOrd="0" destOrd="0" parTransId="{1EDBC13A-0FAA-406D-8239-60F4DCA0188A}" sibTransId="{BF461F8F-6504-4FB7-95AA-5F6A0A75D71F}"/>
    <dgm:cxn modelId="{29A76281-AF4B-43B8-9502-988CD1013777}" type="presOf" srcId="{23670FC2-32A7-4915-8BF5-E83AC4564E7A}" destId="{B7DD1E58-25D6-48FB-8239-F6E6D7A49F80}" srcOrd="0" destOrd="0" presId="urn:microsoft.com/office/officeart/2005/8/layout/vList6"/>
    <dgm:cxn modelId="{DE142A50-2687-45B4-97B3-AA321D35C84A}" type="presOf" srcId="{14BABF77-92F7-4EEC-A452-F57A96541054}" destId="{BFE2225F-C818-4287-B8C8-FEE7BF18842E}" srcOrd="0" destOrd="0" presId="urn:microsoft.com/office/officeart/2005/8/layout/vList6"/>
    <dgm:cxn modelId="{90FBE875-00F7-4044-867A-27E3F072001C}" srcId="{14BABF77-92F7-4EEC-A452-F57A96541054}" destId="{8E4DF078-482A-4CF0-B759-963C5852D1E1}" srcOrd="0" destOrd="0" parTransId="{6BAE7DF3-5F63-4D69-B4F7-D1108358FF32}" sibTransId="{9795BFBA-ACEE-4878-B8A7-FCD0D603116F}"/>
    <dgm:cxn modelId="{53148CF1-CC48-45D7-A6F5-828D24B9AA1C}" type="presOf" srcId="{DA406C4A-8B51-46FB-880B-1D5D78125B3A}" destId="{8717A124-8BD0-44EB-B544-846121BF1626}" srcOrd="0" destOrd="0" presId="urn:microsoft.com/office/officeart/2005/8/layout/vList6"/>
    <dgm:cxn modelId="{A9F5BF02-FFF2-484F-909A-33592B9D830A}" type="presOf" srcId="{8653512A-23CA-4756-911A-D1F6B0E43ECB}" destId="{8E3D9D4F-3505-470B-B483-B67E352B42C7}" srcOrd="0" destOrd="0" presId="urn:microsoft.com/office/officeart/2005/8/layout/vList6"/>
    <dgm:cxn modelId="{B617D83B-2588-4AF5-B643-20B1BA883B99}" srcId="{4224F21A-C68B-44F3-B50E-05070D4B6775}" destId="{FCC782F6-7646-4966-AF56-07FE111F8794}" srcOrd="1" destOrd="0" parTransId="{70B68505-E471-4D8F-9F9A-875B99BCFE11}" sibTransId="{6DB0D7FC-693A-4D36-9DBB-5D47636472CE}"/>
    <dgm:cxn modelId="{D56F8FC6-4841-4381-A125-BB384CFEEF21}" type="presOf" srcId="{8E4DF078-482A-4CF0-B759-963C5852D1E1}" destId="{8DFF18E0-5649-4D23-96A7-4EA38CAF9F2E}" srcOrd="0" destOrd="0" presId="urn:microsoft.com/office/officeart/2005/8/layout/vList6"/>
    <dgm:cxn modelId="{99308A89-2418-47B8-AEE1-3AB26C372C77}" srcId="{741B633A-E9F3-4551-8BDC-DC90418F5244}" destId="{23670FC2-32A7-4915-8BF5-E83AC4564E7A}" srcOrd="0" destOrd="0" parTransId="{2C9C7198-A404-46F8-B59C-10E08F85BFC9}" sibTransId="{1C631225-AFA1-4B7F-9D00-9E37EBFED0FC}"/>
    <dgm:cxn modelId="{0E4271EE-919A-44C4-A9EA-34F7549BAFD7}" type="presOf" srcId="{4224F21A-C68B-44F3-B50E-05070D4B6775}" destId="{F477FAB8-E20D-484A-8B63-C495592E9AB2}" srcOrd="0" destOrd="0" presId="urn:microsoft.com/office/officeart/2005/8/layout/vList6"/>
    <dgm:cxn modelId="{58ADE578-19FB-479E-B332-E537F00F4711}" srcId="{4224F21A-C68B-44F3-B50E-05070D4B6775}" destId="{741B633A-E9F3-4551-8BDC-DC90418F5244}" srcOrd="2" destOrd="0" parTransId="{67AC653B-4A34-42A0-A080-CCF7393CB24B}" sibTransId="{10BFB61D-5ED0-464A-A361-4CDFDB2DDDF3}"/>
    <dgm:cxn modelId="{2C078F31-A58E-42E5-97BD-317459544715}" srcId="{4224F21A-C68B-44F3-B50E-05070D4B6775}" destId="{14BABF77-92F7-4EEC-A452-F57A96541054}" srcOrd="0" destOrd="0" parTransId="{B9E2DE01-7B86-40F6-A398-B5EEE2CED7F6}" sibTransId="{75790AC9-6AB9-43D1-879F-164FE6FC4F91}"/>
    <dgm:cxn modelId="{3C8FC30F-B08C-482D-9340-0247F17D4AC5}" type="presParOf" srcId="{F477FAB8-E20D-484A-8B63-C495592E9AB2}" destId="{FBD009B6-719E-45D9-99C7-8E230CC04F2C}" srcOrd="0" destOrd="0" presId="urn:microsoft.com/office/officeart/2005/8/layout/vList6"/>
    <dgm:cxn modelId="{96798AF5-8EAC-4E58-B296-FDDE54BE8729}" type="presParOf" srcId="{FBD009B6-719E-45D9-99C7-8E230CC04F2C}" destId="{BFE2225F-C818-4287-B8C8-FEE7BF18842E}" srcOrd="0" destOrd="0" presId="urn:microsoft.com/office/officeart/2005/8/layout/vList6"/>
    <dgm:cxn modelId="{D5AF9382-EFF4-4AD8-AC53-FE99823259A4}" type="presParOf" srcId="{FBD009B6-719E-45D9-99C7-8E230CC04F2C}" destId="{8DFF18E0-5649-4D23-96A7-4EA38CAF9F2E}" srcOrd="1" destOrd="0" presId="urn:microsoft.com/office/officeart/2005/8/layout/vList6"/>
    <dgm:cxn modelId="{CFE4E04E-7693-46A0-8590-ABC1B9142390}" type="presParOf" srcId="{F477FAB8-E20D-484A-8B63-C495592E9AB2}" destId="{00811312-BE62-4842-885A-5D280A3858F0}" srcOrd="1" destOrd="0" presId="urn:microsoft.com/office/officeart/2005/8/layout/vList6"/>
    <dgm:cxn modelId="{A77308DD-8AF7-49D2-A0A0-D68BF803EB5A}" type="presParOf" srcId="{F477FAB8-E20D-484A-8B63-C495592E9AB2}" destId="{7792394C-011E-4C54-A410-1E095CD78965}" srcOrd="2" destOrd="0" presId="urn:microsoft.com/office/officeart/2005/8/layout/vList6"/>
    <dgm:cxn modelId="{6D7F014D-DE3B-433E-87C2-98A9869BF1C0}" type="presParOf" srcId="{7792394C-011E-4C54-A410-1E095CD78965}" destId="{02D338C9-8569-423C-8977-E35980CBA88F}" srcOrd="0" destOrd="0" presId="urn:microsoft.com/office/officeart/2005/8/layout/vList6"/>
    <dgm:cxn modelId="{DA43AD9F-41C0-4178-8BEB-9C3409ACE01E}" type="presParOf" srcId="{7792394C-011E-4C54-A410-1E095CD78965}" destId="{059A7AED-B20B-40E5-BA18-7FEC21F8C1DA}" srcOrd="1" destOrd="0" presId="urn:microsoft.com/office/officeart/2005/8/layout/vList6"/>
    <dgm:cxn modelId="{10047882-4F40-4D1E-80C1-D2B57EE349FB}" type="presParOf" srcId="{F477FAB8-E20D-484A-8B63-C495592E9AB2}" destId="{6775D37B-1B93-43A4-AEF9-E69174E24A5C}" srcOrd="3" destOrd="0" presId="urn:microsoft.com/office/officeart/2005/8/layout/vList6"/>
    <dgm:cxn modelId="{CD5103BB-10F5-45EC-BE7A-F714998C31C3}" type="presParOf" srcId="{F477FAB8-E20D-484A-8B63-C495592E9AB2}" destId="{26FD2748-470C-41C0-9E0C-0EDD09C2AF88}" srcOrd="4" destOrd="0" presId="urn:microsoft.com/office/officeart/2005/8/layout/vList6"/>
    <dgm:cxn modelId="{19746BC8-C02C-4B6D-9A88-5490BF989CE4}" type="presParOf" srcId="{26FD2748-470C-41C0-9E0C-0EDD09C2AF88}" destId="{C582A0C1-1284-46ED-9E96-4B737030857E}" srcOrd="0" destOrd="0" presId="urn:microsoft.com/office/officeart/2005/8/layout/vList6"/>
    <dgm:cxn modelId="{87981FDE-6CE1-4863-AFA9-274522D870F8}" type="presParOf" srcId="{26FD2748-470C-41C0-9E0C-0EDD09C2AF88}" destId="{B7DD1E58-25D6-48FB-8239-F6E6D7A49F80}" srcOrd="1" destOrd="0" presId="urn:microsoft.com/office/officeart/2005/8/layout/vList6"/>
    <dgm:cxn modelId="{EA4BAEA5-6DCD-4B95-82CC-4F1F289E1046}" type="presParOf" srcId="{F477FAB8-E20D-484A-8B63-C495592E9AB2}" destId="{FB0E535C-9B59-4213-B2AC-D47636FBCCDA}" srcOrd="5" destOrd="0" presId="urn:microsoft.com/office/officeart/2005/8/layout/vList6"/>
    <dgm:cxn modelId="{284310F9-1F8C-4C94-B94F-A11E74F2ABDC}" type="presParOf" srcId="{F477FAB8-E20D-484A-8B63-C495592E9AB2}" destId="{406BCCC3-38E6-404E-83BD-CE87CCD2969B}" srcOrd="6" destOrd="0" presId="urn:microsoft.com/office/officeart/2005/8/layout/vList6"/>
    <dgm:cxn modelId="{6E434604-4568-4524-9674-17C246880B06}" type="presParOf" srcId="{406BCCC3-38E6-404E-83BD-CE87CCD2969B}" destId="{8E3D9D4F-3505-470B-B483-B67E352B42C7}" srcOrd="0" destOrd="0" presId="urn:microsoft.com/office/officeart/2005/8/layout/vList6"/>
    <dgm:cxn modelId="{7D306009-443A-4C62-9FD8-56A0AD57AA6B}" type="presParOf" srcId="{406BCCC3-38E6-404E-83BD-CE87CCD2969B}" destId="{8717A124-8BD0-44EB-B544-846121BF1626}"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C0AAA9E-D4F2-48CF-B7AB-ECD34040276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DFBF9455-71F9-4D21-A87F-368C3B97C927}">
      <dgm:prSet/>
      <dgm:spPr>
        <a:solidFill>
          <a:schemeClr val="accent4">
            <a:lumMod val="60000"/>
            <a:lumOff val="40000"/>
          </a:schemeClr>
        </a:solidFill>
      </dgm:spPr>
      <dgm:t>
        <a:bodyPr/>
        <a:lstStyle/>
        <a:p>
          <a:r>
            <a:rPr lang="en-US" dirty="0" smtClean="0">
              <a:solidFill>
                <a:schemeClr val="tx1"/>
              </a:solidFill>
            </a:rPr>
            <a:t>Day 30</a:t>
          </a:r>
        </a:p>
        <a:p>
          <a:r>
            <a:rPr lang="en-US" dirty="0" smtClean="0">
              <a:solidFill>
                <a:schemeClr val="tx1"/>
              </a:solidFill>
            </a:rPr>
            <a:t>Employer provides VR information to claimant.  </a:t>
          </a:r>
        </a:p>
        <a:p>
          <a:r>
            <a:rPr lang="en-US" dirty="0" smtClean="0">
              <a:solidFill>
                <a:schemeClr val="tx1"/>
              </a:solidFill>
            </a:rPr>
            <a:t/>
          </a:r>
          <a:br>
            <a:rPr lang="en-US" dirty="0" smtClean="0">
              <a:solidFill>
                <a:schemeClr val="tx1"/>
              </a:solidFill>
            </a:rPr>
          </a:br>
          <a:r>
            <a:rPr lang="en-US" strike="sngStrike" baseline="0" dirty="0" smtClean="0">
              <a:solidFill>
                <a:schemeClr val="tx1"/>
              </a:solidFill>
            </a:rPr>
            <a:t/>
          </a:r>
          <a:br>
            <a:rPr lang="en-US" strike="sngStrike" baseline="0" dirty="0" smtClean="0">
              <a:solidFill>
                <a:schemeClr val="tx1"/>
              </a:solidFill>
            </a:rPr>
          </a:br>
          <a:r>
            <a:rPr lang="en-US" u="sng" dirty="0" smtClean="0">
              <a:solidFill>
                <a:schemeClr val="bg1"/>
              </a:solidFill>
            </a:rPr>
            <a:t>STATUTORY CHANGE NEEDED</a:t>
          </a:r>
          <a:r>
            <a:rPr lang="en-US" dirty="0" smtClean="0">
              <a:solidFill>
                <a:schemeClr val="tx1"/>
              </a:solidFill>
            </a:rPr>
            <a:t/>
          </a:r>
          <a:br>
            <a:rPr lang="en-US" dirty="0" smtClean="0">
              <a:solidFill>
                <a:schemeClr val="tx1"/>
              </a:solidFill>
            </a:rPr>
          </a:br>
          <a:endParaRPr lang="en-US" dirty="0">
            <a:solidFill>
              <a:schemeClr val="tx1"/>
            </a:solidFill>
          </a:endParaRPr>
        </a:p>
      </dgm:t>
    </dgm:pt>
    <dgm:pt modelId="{89378B03-C68E-4218-B570-2F631EA3B8FC}" type="parTrans" cxnId="{01C44F39-4FF1-4539-93E6-283C67778529}">
      <dgm:prSet/>
      <dgm:spPr/>
      <dgm:t>
        <a:bodyPr/>
        <a:lstStyle/>
        <a:p>
          <a:endParaRPr lang="en-US"/>
        </a:p>
      </dgm:t>
    </dgm:pt>
    <dgm:pt modelId="{21D9BAE1-877A-48D7-930E-EB7A10D65E84}" type="sibTrans" cxnId="{01C44F39-4FF1-4539-93E6-283C67778529}">
      <dgm:prSet/>
      <dgm:spPr/>
      <dgm:t>
        <a:bodyPr/>
        <a:lstStyle/>
        <a:p>
          <a:endParaRPr lang="en-US"/>
        </a:p>
      </dgm:t>
    </dgm:pt>
    <dgm:pt modelId="{EC04EC15-2E78-414D-B02F-18D22988013A}">
      <dgm:prSet/>
      <dgm:spPr>
        <a:solidFill>
          <a:srgbClr val="FF0000"/>
        </a:solidFill>
      </dgm:spPr>
      <dgm:t>
        <a:bodyPr/>
        <a:lstStyle/>
        <a:p>
          <a:r>
            <a:rPr lang="en-US" dirty="0" smtClean="0"/>
            <a:t>Day 730 (2 years)</a:t>
          </a:r>
          <a:br>
            <a:rPr lang="en-US" dirty="0" smtClean="0"/>
          </a:br>
          <a:r>
            <a:rPr lang="en-US" dirty="0" smtClean="0"/>
            <a:t>Time limit on VR Plan unless extension granted to a maximum of 5 years</a:t>
          </a:r>
          <a:br>
            <a:rPr lang="en-US" dirty="0" smtClean="0"/>
          </a:br>
          <a:r>
            <a:rPr lang="en-US" dirty="0" smtClean="0"/>
            <a:t/>
          </a:r>
          <a:br>
            <a:rPr lang="en-US" dirty="0" smtClean="0"/>
          </a:br>
          <a:r>
            <a:rPr lang="en-US" u="sng" dirty="0" smtClean="0">
              <a:solidFill>
                <a:schemeClr val="bg1"/>
              </a:solidFill>
            </a:rPr>
            <a:t>STATUTORY CHANGE NEEDED</a:t>
          </a:r>
          <a:endParaRPr lang="en-US" dirty="0"/>
        </a:p>
      </dgm:t>
    </dgm:pt>
    <dgm:pt modelId="{AD806CB5-F4F0-44EE-80AE-6BA2375AA9A3}" type="parTrans" cxnId="{60550180-445D-4337-965B-59644AB6819B}">
      <dgm:prSet/>
      <dgm:spPr/>
      <dgm:t>
        <a:bodyPr/>
        <a:lstStyle/>
        <a:p>
          <a:endParaRPr lang="en-US"/>
        </a:p>
      </dgm:t>
    </dgm:pt>
    <dgm:pt modelId="{9B6D51B7-AC24-47DF-B33C-38D6FE747C39}" type="sibTrans" cxnId="{60550180-445D-4337-965B-59644AB6819B}">
      <dgm:prSet/>
      <dgm:spPr/>
      <dgm:t>
        <a:bodyPr/>
        <a:lstStyle/>
        <a:p>
          <a:endParaRPr lang="en-US"/>
        </a:p>
      </dgm:t>
    </dgm:pt>
    <dgm:pt modelId="{3770EBC9-A21A-4981-B6C1-7C9C8E8B2BD4}">
      <dgm:prSet/>
      <dgm:spPr>
        <a:solidFill>
          <a:srgbClr val="FFFF00"/>
        </a:solidFill>
      </dgm:spPr>
      <dgm:t>
        <a:bodyPr/>
        <a:lstStyle/>
        <a:p>
          <a:r>
            <a:rPr lang="en-US" dirty="0" smtClean="0">
              <a:solidFill>
                <a:schemeClr val="tx1"/>
              </a:solidFill>
            </a:rPr>
            <a:t>Day 60 +</a:t>
          </a:r>
          <a:br>
            <a:rPr lang="en-US" dirty="0" smtClean="0">
              <a:solidFill>
                <a:schemeClr val="tx1"/>
              </a:solidFill>
            </a:rPr>
          </a:br>
          <a:r>
            <a:rPr lang="en-US" dirty="0" smtClean="0">
              <a:solidFill>
                <a:schemeClr val="tx1"/>
              </a:solidFill>
            </a:rPr>
            <a:t>IF </a:t>
          </a:r>
          <a:r>
            <a:rPr lang="en-US" strike="noStrike" baseline="0" dirty="0" smtClean="0">
              <a:solidFill>
                <a:schemeClr val="tx1"/>
              </a:solidFill>
            </a:rPr>
            <a:t>CLAIMANT RETURNS TO SUITABLE GAINFUL EMPLOYMENT THEN:</a:t>
          </a:r>
          <a:br>
            <a:rPr lang="en-US" strike="noStrike" baseline="0" dirty="0" smtClean="0">
              <a:solidFill>
                <a:schemeClr val="tx1"/>
              </a:solidFill>
            </a:rPr>
          </a:br>
          <a:r>
            <a:rPr lang="en-US" strike="noStrike" baseline="0" dirty="0" smtClean="0">
              <a:solidFill>
                <a:schemeClr val="accent6"/>
              </a:solidFill>
            </a:rPr>
            <a:t>VR-TTD ends and</a:t>
          </a:r>
          <a:r>
            <a:rPr lang="en-US" strike="noStrike" baseline="0" dirty="0" smtClean="0">
              <a:solidFill>
                <a:schemeClr val="tx1"/>
              </a:solidFill>
            </a:rPr>
            <a:t/>
          </a:r>
          <a:br>
            <a:rPr lang="en-US" strike="noStrike" baseline="0" dirty="0" smtClean="0">
              <a:solidFill>
                <a:schemeClr val="tx1"/>
              </a:solidFill>
            </a:rPr>
          </a:br>
          <a:r>
            <a:rPr lang="en-US" strike="noStrike" baseline="0" dirty="0" smtClean="0">
              <a:solidFill>
                <a:srgbClr val="FF0000"/>
              </a:solidFill>
            </a:rPr>
            <a:t>Claimant receives  recompense award</a:t>
          </a:r>
          <a:r>
            <a:rPr lang="en-US" strike="sngStrike" baseline="0" dirty="0" smtClean="0">
              <a:solidFill>
                <a:schemeClr val="tx1"/>
              </a:solidFill>
            </a:rPr>
            <a:t/>
          </a:r>
          <a:br>
            <a:rPr lang="en-US" strike="sngStrike" baseline="0" dirty="0" smtClean="0">
              <a:solidFill>
                <a:schemeClr val="tx1"/>
              </a:solidFill>
            </a:rPr>
          </a:br>
          <a:r>
            <a:rPr lang="en-US" u="sng" dirty="0" smtClean="0">
              <a:solidFill>
                <a:schemeClr val="tx2"/>
              </a:solidFill>
            </a:rPr>
            <a:t>STATUTORY CHANGE NEEDED</a:t>
          </a:r>
          <a:endParaRPr lang="en-US" dirty="0">
            <a:solidFill>
              <a:srgbClr val="FF0000"/>
            </a:solidFill>
          </a:endParaRPr>
        </a:p>
      </dgm:t>
    </dgm:pt>
    <dgm:pt modelId="{07522B3E-E579-4E05-AE92-F3629253CECC}" type="parTrans" cxnId="{B6707A87-7F93-42F6-8746-BAD2971BB25C}">
      <dgm:prSet/>
      <dgm:spPr/>
      <dgm:t>
        <a:bodyPr/>
        <a:lstStyle/>
        <a:p>
          <a:endParaRPr lang="en-US"/>
        </a:p>
      </dgm:t>
    </dgm:pt>
    <dgm:pt modelId="{991CFBEE-C434-4EFB-B2F0-18BFE4E03DEF}" type="sibTrans" cxnId="{B6707A87-7F93-42F6-8746-BAD2971BB25C}">
      <dgm:prSet/>
      <dgm:spPr/>
      <dgm:t>
        <a:bodyPr/>
        <a:lstStyle/>
        <a:p>
          <a:endParaRPr lang="en-US"/>
        </a:p>
      </dgm:t>
    </dgm:pt>
    <dgm:pt modelId="{85A22670-903B-4284-9EFD-ABD20A3754F4}">
      <dgm:prSet/>
      <dgm:spPr>
        <a:solidFill>
          <a:srgbClr val="FF0000"/>
        </a:solidFill>
      </dgm:spPr>
      <dgm:t>
        <a:bodyPr/>
        <a:lstStyle/>
        <a:p>
          <a:r>
            <a:rPr lang="en-US" dirty="0" smtClean="0"/>
            <a:t>CAP MAXIMUM COST</a:t>
          </a:r>
          <a:br>
            <a:rPr lang="en-US" dirty="0" smtClean="0"/>
          </a:br>
          <a:r>
            <a:rPr lang="en-US" dirty="0" smtClean="0"/>
            <a:t>OF VR PLAN</a:t>
          </a:r>
          <a:br>
            <a:rPr lang="en-US" dirty="0" smtClean="0"/>
          </a:br>
          <a:r>
            <a:rPr lang="en-US" dirty="0" smtClean="0"/>
            <a:t/>
          </a:r>
          <a:br>
            <a:rPr lang="en-US" dirty="0" smtClean="0"/>
          </a:br>
          <a:r>
            <a:rPr lang="en-US" u="sng" dirty="0" smtClean="0">
              <a:solidFill>
                <a:schemeClr val="bg1"/>
              </a:solidFill>
            </a:rPr>
            <a:t>STATUTORY CHANGE NEEDED</a:t>
          </a:r>
          <a:endParaRPr lang="en-US" dirty="0"/>
        </a:p>
      </dgm:t>
    </dgm:pt>
    <dgm:pt modelId="{C7892DFE-11E6-4742-AF3B-EE6B3258E9EB}" type="parTrans" cxnId="{CFB9E255-8E84-406E-93B1-B2818CF871E0}">
      <dgm:prSet/>
      <dgm:spPr/>
      <dgm:t>
        <a:bodyPr/>
        <a:lstStyle/>
        <a:p>
          <a:endParaRPr lang="en-US"/>
        </a:p>
      </dgm:t>
    </dgm:pt>
    <dgm:pt modelId="{57407063-6723-4738-9F86-EE94B4B75189}" type="sibTrans" cxnId="{CFB9E255-8E84-406E-93B1-B2818CF871E0}">
      <dgm:prSet/>
      <dgm:spPr/>
      <dgm:t>
        <a:bodyPr/>
        <a:lstStyle/>
        <a:p>
          <a:endParaRPr lang="en-US"/>
        </a:p>
      </dgm:t>
    </dgm:pt>
    <dgm:pt modelId="{A00C5EAE-F8A0-4635-9229-62CEF4F543CA}" type="pres">
      <dgm:prSet presAssocID="{0C0AAA9E-D4F2-48CF-B7AB-ECD340402762}" presName="rootnode" presStyleCnt="0">
        <dgm:presLayoutVars>
          <dgm:chMax/>
          <dgm:chPref/>
          <dgm:dir/>
          <dgm:animLvl val="lvl"/>
        </dgm:presLayoutVars>
      </dgm:prSet>
      <dgm:spPr/>
      <dgm:t>
        <a:bodyPr/>
        <a:lstStyle/>
        <a:p>
          <a:endParaRPr lang="en-US"/>
        </a:p>
      </dgm:t>
    </dgm:pt>
    <dgm:pt modelId="{3B467087-59F2-4652-B532-0AB8313F1022}" type="pres">
      <dgm:prSet presAssocID="{DFBF9455-71F9-4D21-A87F-368C3B97C927}" presName="composite" presStyleCnt="0"/>
      <dgm:spPr/>
    </dgm:pt>
    <dgm:pt modelId="{3662FDD7-85DA-44BC-84F3-60FAA013477F}" type="pres">
      <dgm:prSet presAssocID="{DFBF9455-71F9-4D21-A87F-368C3B97C927}" presName="bentUpArrow1" presStyleLbl="alignImgPlace1" presStyleIdx="0" presStyleCnt="3" custLinFactNeighborX="-45179" custLinFactNeighborY="-2204"/>
      <dgm:spPr/>
    </dgm:pt>
    <dgm:pt modelId="{B0F62859-36C0-451E-9128-0DB896BED757}" type="pres">
      <dgm:prSet presAssocID="{DFBF9455-71F9-4D21-A87F-368C3B97C927}" presName="ParentText" presStyleLbl="node1" presStyleIdx="0" presStyleCnt="4" custLinFactNeighborX="-30554" custLinFactNeighborY="-1871">
        <dgm:presLayoutVars>
          <dgm:chMax val="1"/>
          <dgm:chPref val="1"/>
          <dgm:bulletEnabled val="1"/>
        </dgm:presLayoutVars>
      </dgm:prSet>
      <dgm:spPr/>
      <dgm:t>
        <a:bodyPr/>
        <a:lstStyle/>
        <a:p>
          <a:endParaRPr lang="en-US"/>
        </a:p>
      </dgm:t>
    </dgm:pt>
    <dgm:pt modelId="{DE694E5D-DF9B-4C2E-BE93-0F585F8EE32A}" type="pres">
      <dgm:prSet presAssocID="{DFBF9455-71F9-4D21-A87F-368C3B97C927}" presName="ChildText" presStyleLbl="revTx" presStyleIdx="0" presStyleCnt="3">
        <dgm:presLayoutVars>
          <dgm:chMax val="0"/>
          <dgm:chPref val="0"/>
          <dgm:bulletEnabled val="1"/>
        </dgm:presLayoutVars>
      </dgm:prSet>
      <dgm:spPr/>
    </dgm:pt>
    <dgm:pt modelId="{6572F761-2512-40D4-A496-05E400C633FB}" type="pres">
      <dgm:prSet presAssocID="{21D9BAE1-877A-48D7-930E-EB7A10D65E84}" presName="sibTrans" presStyleCnt="0"/>
      <dgm:spPr/>
    </dgm:pt>
    <dgm:pt modelId="{4A580C28-C55E-4988-BBC5-38F536A076E8}" type="pres">
      <dgm:prSet presAssocID="{3770EBC9-A21A-4981-B6C1-7C9C8E8B2BD4}" presName="composite" presStyleCnt="0"/>
      <dgm:spPr/>
    </dgm:pt>
    <dgm:pt modelId="{C4B4E6AF-CA21-4BDC-B29C-2B69CB5B8E59}" type="pres">
      <dgm:prSet presAssocID="{3770EBC9-A21A-4981-B6C1-7C9C8E8B2BD4}" presName="bentUpArrow1" presStyleLbl="alignImgPlace1" presStyleIdx="1" presStyleCnt="3" custLinFactNeighborX="-45179" custLinFactNeighborY="-2204"/>
      <dgm:spPr/>
    </dgm:pt>
    <dgm:pt modelId="{11A42AF3-43E1-443E-A9FC-7B7B6729F241}" type="pres">
      <dgm:prSet presAssocID="{3770EBC9-A21A-4981-B6C1-7C9C8E8B2BD4}" presName="ParentText" presStyleLbl="node1" presStyleIdx="1" presStyleCnt="4" custLinFactNeighborX="-30554" custLinFactNeighborY="-1871">
        <dgm:presLayoutVars>
          <dgm:chMax val="1"/>
          <dgm:chPref val="1"/>
          <dgm:bulletEnabled val="1"/>
        </dgm:presLayoutVars>
      </dgm:prSet>
      <dgm:spPr/>
      <dgm:t>
        <a:bodyPr/>
        <a:lstStyle/>
        <a:p>
          <a:endParaRPr lang="en-US"/>
        </a:p>
      </dgm:t>
    </dgm:pt>
    <dgm:pt modelId="{33AB3D9D-BE35-488B-A6F9-C3E618F8A8A6}" type="pres">
      <dgm:prSet presAssocID="{3770EBC9-A21A-4981-B6C1-7C9C8E8B2BD4}" presName="ChildText" presStyleLbl="revTx" presStyleIdx="1" presStyleCnt="3">
        <dgm:presLayoutVars>
          <dgm:chMax val="0"/>
          <dgm:chPref val="0"/>
          <dgm:bulletEnabled val="1"/>
        </dgm:presLayoutVars>
      </dgm:prSet>
      <dgm:spPr/>
    </dgm:pt>
    <dgm:pt modelId="{EE620EE6-B786-4AA8-80A0-284D979D8A46}" type="pres">
      <dgm:prSet presAssocID="{991CFBEE-C434-4EFB-B2F0-18BFE4E03DEF}" presName="sibTrans" presStyleCnt="0"/>
      <dgm:spPr/>
    </dgm:pt>
    <dgm:pt modelId="{0A40401F-064A-492B-91F9-FB76B108977E}" type="pres">
      <dgm:prSet presAssocID="{EC04EC15-2E78-414D-B02F-18D22988013A}" presName="composite" presStyleCnt="0"/>
      <dgm:spPr/>
    </dgm:pt>
    <dgm:pt modelId="{167F6EEC-321A-4336-A71F-73C5F6BF38C7}" type="pres">
      <dgm:prSet presAssocID="{EC04EC15-2E78-414D-B02F-18D22988013A}" presName="bentUpArrow1" presStyleLbl="alignImgPlace1" presStyleIdx="2" presStyleCnt="3" custLinFactNeighborX="-45179" custLinFactNeighborY="-2204"/>
      <dgm:spPr/>
    </dgm:pt>
    <dgm:pt modelId="{407688F2-A2C3-41AE-8D2F-FBEE9F291A40}" type="pres">
      <dgm:prSet presAssocID="{EC04EC15-2E78-414D-B02F-18D22988013A}" presName="ParentText" presStyleLbl="node1" presStyleIdx="2" presStyleCnt="4" custLinFactNeighborX="-30554" custLinFactNeighborY="-1871">
        <dgm:presLayoutVars>
          <dgm:chMax val="1"/>
          <dgm:chPref val="1"/>
          <dgm:bulletEnabled val="1"/>
        </dgm:presLayoutVars>
      </dgm:prSet>
      <dgm:spPr/>
      <dgm:t>
        <a:bodyPr/>
        <a:lstStyle/>
        <a:p>
          <a:endParaRPr lang="en-US"/>
        </a:p>
      </dgm:t>
    </dgm:pt>
    <dgm:pt modelId="{85A2E2E6-5828-4383-BF26-3E54ED227713}" type="pres">
      <dgm:prSet presAssocID="{EC04EC15-2E78-414D-B02F-18D22988013A}" presName="ChildText" presStyleLbl="revTx" presStyleIdx="2" presStyleCnt="3">
        <dgm:presLayoutVars>
          <dgm:chMax val="0"/>
          <dgm:chPref val="0"/>
          <dgm:bulletEnabled val="1"/>
        </dgm:presLayoutVars>
      </dgm:prSet>
      <dgm:spPr/>
    </dgm:pt>
    <dgm:pt modelId="{9FB90797-E017-4CE1-8778-BEADE6B4EDE2}" type="pres">
      <dgm:prSet presAssocID="{9B6D51B7-AC24-47DF-B33C-38D6FE747C39}" presName="sibTrans" presStyleCnt="0"/>
      <dgm:spPr/>
    </dgm:pt>
    <dgm:pt modelId="{8DF5D2D1-41D7-4570-B6DE-37783E839A5A}" type="pres">
      <dgm:prSet presAssocID="{85A22670-903B-4284-9EFD-ABD20A3754F4}" presName="composite" presStyleCnt="0"/>
      <dgm:spPr/>
    </dgm:pt>
    <dgm:pt modelId="{69A244FC-E2AD-466F-89BD-B2EE1C4C8396}" type="pres">
      <dgm:prSet presAssocID="{85A22670-903B-4284-9EFD-ABD20A3754F4}" presName="ParentText" presStyleLbl="node1" presStyleIdx="3" presStyleCnt="4" custLinFactNeighborX="-30554" custLinFactNeighborY="-1871">
        <dgm:presLayoutVars>
          <dgm:chMax val="1"/>
          <dgm:chPref val="1"/>
          <dgm:bulletEnabled val="1"/>
        </dgm:presLayoutVars>
      </dgm:prSet>
      <dgm:spPr/>
      <dgm:t>
        <a:bodyPr/>
        <a:lstStyle/>
        <a:p>
          <a:endParaRPr lang="en-US"/>
        </a:p>
      </dgm:t>
    </dgm:pt>
  </dgm:ptLst>
  <dgm:cxnLst>
    <dgm:cxn modelId="{0DD38B32-5194-47AF-8179-F0D12827932D}" type="presOf" srcId="{DFBF9455-71F9-4D21-A87F-368C3B97C927}" destId="{B0F62859-36C0-451E-9128-0DB896BED757}" srcOrd="0" destOrd="0" presId="urn:microsoft.com/office/officeart/2005/8/layout/StepDownProcess"/>
    <dgm:cxn modelId="{01C44F39-4FF1-4539-93E6-283C67778529}" srcId="{0C0AAA9E-D4F2-48CF-B7AB-ECD340402762}" destId="{DFBF9455-71F9-4D21-A87F-368C3B97C927}" srcOrd="0" destOrd="0" parTransId="{89378B03-C68E-4218-B570-2F631EA3B8FC}" sibTransId="{21D9BAE1-877A-48D7-930E-EB7A10D65E84}"/>
    <dgm:cxn modelId="{B6707A87-7F93-42F6-8746-BAD2971BB25C}" srcId="{0C0AAA9E-D4F2-48CF-B7AB-ECD340402762}" destId="{3770EBC9-A21A-4981-B6C1-7C9C8E8B2BD4}" srcOrd="1" destOrd="0" parTransId="{07522B3E-E579-4E05-AE92-F3629253CECC}" sibTransId="{991CFBEE-C434-4EFB-B2F0-18BFE4E03DEF}"/>
    <dgm:cxn modelId="{60550180-445D-4337-965B-59644AB6819B}" srcId="{0C0AAA9E-D4F2-48CF-B7AB-ECD340402762}" destId="{EC04EC15-2E78-414D-B02F-18D22988013A}" srcOrd="2" destOrd="0" parTransId="{AD806CB5-F4F0-44EE-80AE-6BA2375AA9A3}" sibTransId="{9B6D51B7-AC24-47DF-B33C-38D6FE747C39}"/>
    <dgm:cxn modelId="{CFB9E255-8E84-406E-93B1-B2818CF871E0}" srcId="{0C0AAA9E-D4F2-48CF-B7AB-ECD340402762}" destId="{85A22670-903B-4284-9EFD-ABD20A3754F4}" srcOrd="3" destOrd="0" parTransId="{C7892DFE-11E6-4742-AF3B-EE6B3258E9EB}" sibTransId="{57407063-6723-4738-9F86-EE94B4B75189}"/>
    <dgm:cxn modelId="{1A046F0A-098B-4990-937A-C1D43C2BF54C}" type="presOf" srcId="{85A22670-903B-4284-9EFD-ABD20A3754F4}" destId="{69A244FC-E2AD-466F-89BD-B2EE1C4C8396}" srcOrd="0" destOrd="0" presId="urn:microsoft.com/office/officeart/2005/8/layout/StepDownProcess"/>
    <dgm:cxn modelId="{7FC78B43-67FA-4D87-96E8-DD855607F247}" type="presOf" srcId="{3770EBC9-A21A-4981-B6C1-7C9C8E8B2BD4}" destId="{11A42AF3-43E1-443E-A9FC-7B7B6729F241}" srcOrd="0" destOrd="0" presId="urn:microsoft.com/office/officeart/2005/8/layout/StepDownProcess"/>
    <dgm:cxn modelId="{DD5FB43C-B891-4B65-BA87-37B561364ABC}" type="presOf" srcId="{0C0AAA9E-D4F2-48CF-B7AB-ECD340402762}" destId="{A00C5EAE-F8A0-4635-9229-62CEF4F543CA}" srcOrd="0" destOrd="0" presId="urn:microsoft.com/office/officeart/2005/8/layout/StepDownProcess"/>
    <dgm:cxn modelId="{1C787C5D-0755-450B-8947-B50364516E3B}" type="presOf" srcId="{EC04EC15-2E78-414D-B02F-18D22988013A}" destId="{407688F2-A2C3-41AE-8D2F-FBEE9F291A40}" srcOrd="0" destOrd="0" presId="urn:microsoft.com/office/officeart/2005/8/layout/StepDownProcess"/>
    <dgm:cxn modelId="{39886CB0-D2EB-48DB-9BE2-CFF7CEFEC3F1}" type="presParOf" srcId="{A00C5EAE-F8A0-4635-9229-62CEF4F543CA}" destId="{3B467087-59F2-4652-B532-0AB8313F1022}" srcOrd="0" destOrd="0" presId="urn:microsoft.com/office/officeart/2005/8/layout/StepDownProcess"/>
    <dgm:cxn modelId="{D71C4F9D-3EEC-4417-A654-92855982FD9E}" type="presParOf" srcId="{3B467087-59F2-4652-B532-0AB8313F1022}" destId="{3662FDD7-85DA-44BC-84F3-60FAA013477F}" srcOrd="0" destOrd="0" presId="urn:microsoft.com/office/officeart/2005/8/layout/StepDownProcess"/>
    <dgm:cxn modelId="{06F1DB3C-AF06-4380-82D7-8DFE077992F1}" type="presParOf" srcId="{3B467087-59F2-4652-B532-0AB8313F1022}" destId="{B0F62859-36C0-451E-9128-0DB896BED757}" srcOrd="1" destOrd="0" presId="urn:microsoft.com/office/officeart/2005/8/layout/StepDownProcess"/>
    <dgm:cxn modelId="{A6083370-387A-4F7B-9BA0-F2510B576828}" type="presParOf" srcId="{3B467087-59F2-4652-B532-0AB8313F1022}" destId="{DE694E5D-DF9B-4C2E-BE93-0F585F8EE32A}" srcOrd="2" destOrd="0" presId="urn:microsoft.com/office/officeart/2005/8/layout/StepDownProcess"/>
    <dgm:cxn modelId="{B9661F39-C5B8-46A0-9DD7-1A145C49B481}" type="presParOf" srcId="{A00C5EAE-F8A0-4635-9229-62CEF4F543CA}" destId="{6572F761-2512-40D4-A496-05E400C633FB}" srcOrd="1" destOrd="0" presId="urn:microsoft.com/office/officeart/2005/8/layout/StepDownProcess"/>
    <dgm:cxn modelId="{D5EE5FC2-53E0-495E-9FE6-3CEDE2881170}" type="presParOf" srcId="{A00C5EAE-F8A0-4635-9229-62CEF4F543CA}" destId="{4A580C28-C55E-4988-BBC5-38F536A076E8}" srcOrd="2" destOrd="0" presId="urn:microsoft.com/office/officeart/2005/8/layout/StepDownProcess"/>
    <dgm:cxn modelId="{0EB2458B-9813-48B5-B60B-6B4DCE56E537}" type="presParOf" srcId="{4A580C28-C55E-4988-BBC5-38F536A076E8}" destId="{C4B4E6AF-CA21-4BDC-B29C-2B69CB5B8E59}" srcOrd="0" destOrd="0" presId="urn:microsoft.com/office/officeart/2005/8/layout/StepDownProcess"/>
    <dgm:cxn modelId="{358C9420-3147-42CE-9677-1C8626FA4DA3}" type="presParOf" srcId="{4A580C28-C55E-4988-BBC5-38F536A076E8}" destId="{11A42AF3-43E1-443E-A9FC-7B7B6729F241}" srcOrd="1" destOrd="0" presId="urn:microsoft.com/office/officeart/2005/8/layout/StepDownProcess"/>
    <dgm:cxn modelId="{EDED6F10-07D3-471C-95B1-185A3D5211AC}" type="presParOf" srcId="{4A580C28-C55E-4988-BBC5-38F536A076E8}" destId="{33AB3D9D-BE35-488B-A6F9-C3E618F8A8A6}" srcOrd="2" destOrd="0" presId="urn:microsoft.com/office/officeart/2005/8/layout/StepDownProcess"/>
    <dgm:cxn modelId="{79B88E61-224A-4D3F-A8FA-AEA0B7B20902}" type="presParOf" srcId="{A00C5EAE-F8A0-4635-9229-62CEF4F543CA}" destId="{EE620EE6-B786-4AA8-80A0-284D979D8A46}" srcOrd="3" destOrd="0" presId="urn:microsoft.com/office/officeart/2005/8/layout/StepDownProcess"/>
    <dgm:cxn modelId="{1CC5C7A9-3BF0-473D-9A6A-0CD2D654B2BD}" type="presParOf" srcId="{A00C5EAE-F8A0-4635-9229-62CEF4F543CA}" destId="{0A40401F-064A-492B-91F9-FB76B108977E}" srcOrd="4" destOrd="0" presId="urn:microsoft.com/office/officeart/2005/8/layout/StepDownProcess"/>
    <dgm:cxn modelId="{D40A4A14-8298-4347-9DEE-7416B64B0374}" type="presParOf" srcId="{0A40401F-064A-492B-91F9-FB76B108977E}" destId="{167F6EEC-321A-4336-A71F-73C5F6BF38C7}" srcOrd="0" destOrd="0" presId="urn:microsoft.com/office/officeart/2005/8/layout/StepDownProcess"/>
    <dgm:cxn modelId="{A3B7B1D7-DD31-4E9C-BE96-E87C033BD635}" type="presParOf" srcId="{0A40401F-064A-492B-91F9-FB76B108977E}" destId="{407688F2-A2C3-41AE-8D2F-FBEE9F291A40}" srcOrd="1" destOrd="0" presId="urn:microsoft.com/office/officeart/2005/8/layout/StepDownProcess"/>
    <dgm:cxn modelId="{45E78AEC-CAE3-4454-A3BF-931BA3ECAF21}" type="presParOf" srcId="{0A40401F-064A-492B-91F9-FB76B108977E}" destId="{85A2E2E6-5828-4383-BF26-3E54ED227713}" srcOrd="2" destOrd="0" presId="urn:microsoft.com/office/officeart/2005/8/layout/StepDownProcess"/>
    <dgm:cxn modelId="{9B88AD96-3D61-4584-85A0-4DD4105EC8F1}" type="presParOf" srcId="{A00C5EAE-F8A0-4635-9229-62CEF4F543CA}" destId="{9FB90797-E017-4CE1-8778-BEADE6B4EDE2}" srcOrd="5" destOrd="0" presId="urn:microsoft.com/office/officeart/2005/8/layout/StepDownProcess"/>
    <dgm:cxn modelId="{347F9477-58C8-486D-B708-4CFC06B51ABB}" type="presParOf" srcId="{A00C5EAE-F8A0-4635-9229-62CEF4F543CA}" destId="{8DF5D2D1-41D7-4570-B6DE-37783E839A5A}" srcOrd="6" destOrd="0" presId="urn:microsoft.com/office/officeart/2005/8/layout/StepDownProcess"/>
    <dgm:cxn modelId="{32CD138E-B933-4A8C-B4C2-CA69CF3C062A}" type="presParOf" srcId="{8DF5D2D1-41D7-4570-B6DE-37783E839A5A}" destId="{69A244FC-E2AD-466F-89BD-B2EE1C4C8396}"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560708-616F-445F-94AB-578A848E8A4D}" type="doc">
      <dgm:prSet loTypeId="urn:microsoft.com/office/officeart/2005/8/layout/cycle8" loCatId="cycle" qsTypeId="urn:microsoft.com/office/officeart/2005/8/quickstyle/simple1" qsCatId="simple" csTypeId="urn:microsoft.com/office/officeart/2005/8/colors/accent1_2" csCatId="accent1" phldr="1"/>
      <dgm:spPr/>
    </dgm:pt>
    <dgm:pt modelId="{B82A1DBA-184D-4BD4-8CFF-0A3BF4FEF5E3}">
      <dgm:prSet phldrT="[Text]"/>
      <dgm:spPr/>
      <dgm:t>
        <a:bodyPr/>
        <a:lstStyle/>
        <a:p>
          <a:r>
            <a:rPr lang="en-US" dirty="0" smtClean="0"/>
            <a:t>Hesitant to RTW for employer with injury limitations</a:t>
          </a:r>
          <a:endParaRPr lang="en-US" dirty="0"/>
        </a:p>
      </dgm:t>
    </dgm:pt>
    <dgm:pt modelId="{9555EBFD-00FF-4CAA-8E29-834A878F0A94}" type="parTrans" cxnId="{D8B32F82-3EBE-416A-822F-64E0A315B39E}">
      <dgm:prSet/>
      <dgm:spPr/>
      <dgm:t>
        <a:bodyPr/>
        <a:lstStyle/>
        <a:p>
          <a:endParaRPr lang="en-US"/>
        </a:p>
      </dgm:t>
    </dgm:pt>
    <dgm:pt modelId="{4CB8DD72-ADE0-4755-9202-09E167FA3980}" type="sibTrans" cxnId="{D8B32F82-3EBE-416A-822F-64E0A315B39E}">
      <dgm:prSet/>
      <dgm:spPr/>
      <dgm:t>
        <a:bodyPr/>
        <a:lstStyle/>
        <a:p>
          <a:endParaRPr lang="en-US"/>
        </a:p>
      </dgm:t>
    </dgm:pt>
    <dgm:pt modelId="{55CC052D-8DD2-4EBC-A3C7-CE03CC26564D}">
      <dgm:prSet phldrT="[Text]"/>
      <dgm:spPr/>
      <dgm:t>
        <a:bodyPr/>
        <a:lstStyle/>
        <a:p>
          <a:r>
            <a:rPr lang="en-US" dirty="0" smtClean="0"/>
            <a:t>“Limitations” with having employer and claimant hesitant about RTW</a:t>
          </a:r>
        </a:p>
      </dgm:t>
    </dgm:pt>
    <dgm:pt modelId="{CD7392A3-EB5B-44D3-A412-5F429ED57642}" type="parTrans" cxnId="{8489AC0E-9B90-4AF1-AC13-B1ACEBB9711B}">
      <dgm:prSet/>
      <dgm:spPr/>
      <dgm:t>
        <a:bodyPr/>
        <a:lstStyle/>
        <a:p>
          <a:endParaRPr lang="en-US"/>
        </a:p>
      </dgm:t>
    </dgm:pt>
    <dgm:pt modelId="{88E05E3C-CB20-4BAB-BEED-B6E665B19BDD}" type="sibTrans" cxnId="{8489AC0E-9B90-4AF1-AC13-B1ACEBB9711B}">
      <dgm:prSet/>
      <dgm:spPr/>
      <dgm:t>
        <a:bodyPr/>
        <a:lstStyle/>
        <a:p>
          <a:endParaRPr lang="en-US"/>
        </a:p>
      </dgm:t>
    </dgm:pt>
    <dgm:pt modelId="{B76B84A5-6630-4C5A-85F0-23BAD25ADD1B}">
      <dgm:prSet phldrT="[Text]"/>
      <dgm:spPr/>
      <dgm:t>
        <a:bodyPr/>
        <a:lstStyle/>
        <a:p>
          <a:r>
            <a:rPr lang="en-US" dirty="0" smtClean="0"/>
            <a:t>Hesitant to have claimant RTW with a permanent disability</a:t>
          </a:r>
          <a:endParaRPr lang="en-US" dirty="0"/>
        </a:p>
      </dgm:t>
    </dgm:pt>
    <dgm:pt modelId="{0FDD089E-28EA-4292-BD90-DA9AB05CBF0F}" type="parTrans" cxnId="{C2F26B1F-A3C6-410E-993D-4386066D82B1}">
      <dgm:prSet/>
      <dgm:spPr/>
      <dgm:t>
        <a:bodyPr/>
        <a:lstStyle/>
        <a:p>
          <a:endParaRPr lang="en-US"/>
        </a:p>
      </dgm:t>
    </dgm:pt>
    <dgm:pt modelId="{B41EA74E-C027-4EF5-8841-20F44310D88A}" type="sibTrans" cxnId="{C2F26B1F-A3C6-410E-993D-4386066D82B1}">
      <dgm:prSet/>
      <dgm:spPr/>
      <dgm:t>
        <a:bodyPr/>
        <a:lstStyle/>
        <a:p>
          <a:endParaRPr lang="en-US"/>
        </a:p>
      </dgm:t>
    </dgm:pt>
    <dgm:pt modelId="{C41E5CA1-8170-44FC-B036-7748E2A3B888}" type="pres">
      <dgm:prSet presAssocID="{04560708-616F-445F-94AB-578A848E8A4D}" presName="compositeShape" presStyleCnt="0">
        <dgm:presLayoutVars>
          <dgm:chMax val="7"/>
          <dgm:dir/>
          <dgm:resizeHandles val="exact"/>
        </dgm:presLayoutVars>
      </dgm:prSet>
      <dgm:spPr/>
    </dgm:pt>
    <dgm:pt modelId="{3262D2D9-6E06-456F-A1FC-17F34347F117}" type="pres">
      <dgm:prSet presAssocID="{04560708-616F-445F-94AB-578A848E8A4D}" presName="wedge1" presStyleLbl="node1" presStyleIdx="0" presStyleCnt="3"/>
      <dgm:spPr/>
      <dgm:t>
        <a:bodyPr/>
        <a:lstStyle/>
        <a:p>
          <a:endParaRPr lang="en-US"/>
        </a:p>
      </dgm:t>
    </dgm:pt>
    <dgm:pt modelId="{3483C9E9-0C48-47D2-902E-AF065B21C359}" type="pres">
      <dgm:prSet presAssocID="{04560708-616F-445F-94AB-578A848E8A4D}" presName="dummy1a" presStyleCnt="0"/>
      <dgm:spPr/>
    </dgm:pt>
    <dgm:pt modelId="{21D28CFE-BE7D-4901-A0CD-6DB18E139129}" type="pres">
      <dgm:prSet presAssocID="{04560708-616F-445F-94AB-578A848E8A4D}" presName="dummy1b" presStyleCnt="0"/>
      <dgm:spPr/>
    </dgm:pt>
    <dgm:pt modelId="{153466EB-D192-4A03-8BC7-32A8D372BBE2}" type="pres">
      <dgm:prSet presAssocID="{04560708-616F-445F-94AB-578A848E8A4D}" presName="wedge1Tx" presStyleLbl="node1" presStyleIdx="0" presStyleCnt="3">
        <dgm:presLayoutVars>
          <dgm:chMax val="0"/>
          <dgm:chPref val="0"/>
          <dgm:bulletEnabled val="1"/>
        </dgm:presLayoutVars>
      </dgm:prSet>
      <dgm:spPr/>
      <dgm:t>
        <a:bodyPr/>
        <a:lstStyle/>
        <a:p>
          <a:endParaRPr lang="en-US"/>
        </a:p>
      </dgm:t>
    </dgm:pt>
    <dgm:pt modelId="{B307F7CE-A6E8-44A1-B1C7-10E82325BACE}" type="pres">
      <dgm:prSet presAssocID="{04560708-616F-445F-94AB-578A848E8A4D}" presName="wedge2" presStyleLbl="node1" presStyleIdx="1" presStyleCnt="3"/>
      <dgm:spPr/>
      <dgm:t>
        <a:bodyPr/>
        <a:lstStyle/>
        <a:p>
          <a:endParaRPr lang="en-US"/>
        </a:p>
      </dgm:t>
    </dgm:pt>
    <dgm:pt modelId="{AAAACB2C-F184-4766-BFAE-7C6667F7D910}" type="pres">
      <dgm:prSet presAssocID="{04560708-616F-445F-94AB-578A848E8A4D}" presName="dummy2a" presStyleCnt="0"/>
      <dgm:spPr/>
    </dgm:pt>
    <dgm:pt modelId="{BADECD15-C05F-44FC-90FD-D9BD31947FE6}" type="pres">
      <dgm:prSet presAssocID="{04560708-616F-445F-94AB-578A848E8A4D}" presName="dummy2b" presStyleCnt="0"/>
      <dgm:spPr/>
    </dgm:pt>
    <dgm:pt modelId="{C8F8B3FE-FAE2-405D-8570-4A34CB77C5B4}" type="pres">
      <dgm:prSet presAssocID="{04560708-616F-445F-94AB-578A848E8A4D}" presName="wedge2Tx" presStyleLbl="node1" presStyleIdx="1" presStyleCnt="3">
        <dgm:presLayoutVars>
          <dgm:chMax val="0"/>
          <dgm:chPref val="0"/>
          <dgm:bulletEnabled val="1"/>
        </dgm:presLayoutVars>
      </dgm:prSet>
      <dgm:spPr/>
      <dgm:t>
        <a:bodyPr/>
        <a:lstStyle/>
        <a:p>
          <a:endParaRPr lang="en-US"/>
        </a:p>
      </dgm:t>
    </dgm:pt>
    <dgm:pt modelId="{70E66574-E894-4803-93C8-70C2FAD14042}" type="pres">
      <dgm:prSet presAssocID="{04560708-616F-445F-94AB-578A848E8A4D}" presName="wedge3" presStyleLbl="node1" presStyleIdx="2" presStyleCnt="3"/>
      <dgm:spPr/>
      <dgm:t>
        <a:bodyPr/>
        <a:lstStyle/>
        <a:p>
          <a:endParaRPr lang="en-US"/>
        </a:p>
      </dgm:t>
    </dgm:pt>
    <dgm:pt modelId="{F6956000-0677-4C4B-965C-D83E04A81088}" type="pres">
      <dgm:prSet presAssocID="{04560708-616F-445F-94AB-578A848E8A4D}" presName="dummy3a" presStyleCnt="0"/>
      <dgm:spPr/>
    </dgm:pt>
    <dgm:pt modelId="{AA9BFC41-5DC3-4A40-BC74-EF79676BFDA5}" type="pres">
      <dgm:prSet presAssocID="{04560708-616F-445F-94AB-578A848E8A4D}" presName="dummy3b" presStyleCnt="0"/>
      <dgm:spPr/>
    </dgm:pt>
    <dgm:pt modelId="{C58C416B-A256-4E27-83A5-16D70A625010}" type="pres">
      <dgm:prSet presAssocID="{04560708-616F-445F-94AB-578A848E8A4D}" presName="wedge3Tx" presStyleLbl="node1" presStyleIdx="2" presStyleCnt="3">
        <dgm:presLayoutVars>
          <dgm:chMax val="0"/>
          <dgm:chPref val="0"/>
          <dgm:bulletEnabled val="1"/>
        </dgm:presLayoutVars>
      </dgm:prSet>
      <dgm:spPr/>
      <dgm:t>
        <a:bodyPr/>
        <a:lstStyle/>
        <a:p>
          <a:endParaRPr lang="en-US"/>
        </a:p>
      </dgm:t>
    </dgm:pt>
    <dgm:pt modelId="{3D0CEB79-38D5-42E4-AAB9-198ACB50F274}" type="pres">
      <dgm:prSet presAssocID="{4CB8DD72-ADE0-4755-9202-09E167FA3980}" presName="arrowWedge1" presStyleLbl="fgSibTrans2D1" presStyleIdx="0" presStyleCnt="3"/>
      <dgm:spPr/>
    </dgm:pt>
    <dgm:pt modelId="{4A7AD6AB-575B-4674-B4F7-78BA61737767}" type="pres">
      <dgm:prSet presAssocID="{88E05E3C-CB20-4BAB-BEED-B6E665B19BDD}" presName="arrowWedge2" presStyleLbl="fgSibTrans2D1" presStyleIdx="1" presStyleCnt="3"/>
      <dgm:spPr/>
    </dgm:pt>
    <dgm:pt modelId="{365F6378-59B3-4426-9E37-DEB02548A10D}" type="pres">
      <dgm:prSet presAssocID="{B41EA74E-C027-4EF5-8841-20F44310D88A}" presName="arrowWedge3" presStyleLbl="fgSibTrans2D1" presStyleIdx="2" presStyleCnt="3"/>
      <dgm:spPr/>
      <dgm:t>
        <a:bodyPr/>
        <a:lstStyle/>
        <a:p>
          <a:endParaRPr lang="en-US"/>
        </a:p>
      </dgm:t>
    </dgm:pt>
  </dgm:ptLst>
  <dgm:cxnLst>
    <dgm:cxn modelId="{C2F26B1F-A3C6-410E-993D-4386066D82B1}" srcId="{04560708-616F-445F-94AB-578A848E8A4D}" destId="{B76B84A5-6630-4C5A-85F0-23BAD25ADD1B}" srcOrd="2" destOrd="0" parTransId="{0FDD089E-28EA-4292-BD90-DA9AB05CBF0F}" sibTransId="{B41EA74E-C027-4EF5-8841-20F44310D88A}"/>
    <dgm:cxn modelId="{15378D99-B2A7-41F8-BFF2-CCF875AB6D94}" type="presOf" srcId="{B76B84A5-6630-4C5A-85F0-23BAD25ADD1B}" destId="{70E66574-E894-4803-93C8-70C2FAD14042}" srcOrd="0" destOrd="0" presId="urn:microsoft.com/office/officeart/2005/8/layout/cycle8"/>
    <dgm:cxn modelId="{D8B32F82-3EBE-416A-822F-64E0A315B39E}" srcId="{04560708-616F-445F-94AB-578A848E8A4D}" destId="{B82A1DBA-184D-4BD4-8CFF-0A3BF4FEF5E3}" srcOrd="0" destOrd="0" parTransId="{9555EBFD-00FF-4CAA-8E29-834A878F0A94}" sibTransId="{4CB8DD72-ADE0-4755-9202-09E167FA3980}"/>
    <dgm:cxn modelId="{FA0796B3-7B1F-4B61-965A-58E1397AE35B}" type="presOf" srcId="{55CC052D-8DD2-4EBC-A3C7-CE03CC26564D}" destId="{B307F7CE-A6E8-44A1-B1C7-10E82325BACE}" srcOrd="0" destOrd="0" presId="urn:microsoft.com/office/officeart/2005/8/layout/cycle8"/>
    <dgm:cxn modelId="{AD0F7648-E2CB-4427-8778-3E83E1225C5A}" type="presOf" srcId="{B82A1DBA-184D-4BD4-8CFF-0A3BF4FEF5E3}" destId="{3262D2D9-6E06-456F-A1FC-17F34347F117}" srcOrd="0" destOrd="0" presId="urn:microsoft.com/office/officeart/2005/8/layout/cycle8"/>
    <dgm:cxn modelId="{192067A7-E05E-4AEF-A46D-1D5D6A4D6E5F}" type="presOf" srcId="{B76B84A5-6630-4C5A-85F0-23BAD25ADD1B}" destId="{C58C416B-A256-4E27-83A5-16D70A625010}" srcOrd="1" destOrd="0" presId="urn:microsoft.com/office/officeart/2005/8/layout/cycle8"/>
    <dgm:cxn modelId="{08C2EC50-B0C2-460C-8E32-CBF2CEA5C058}" type="presOf" srcId="{B82A1DBA-184D-4BD4-8CFF-0A3BF4FEF5E3}" destId="{153466EB-D192-4A03-8BC7-32A8D372BBE2}" srcOrd="1" destOrd="0" presId="urn:microsoft.com/office/officeart/2005/8/layout/cycle8"/>
    <dgm:cxn modelId="{8489AC0E-9B90-4AF1-AC13-B1ACEBB9711B}" srcId="{04560708-616F-445F-94AB-578A848E8A4D}" destId="{55CC052D-8DD2-4EBC-A3C7-CE03CC26564D}" srcOrd="1" destOrd="0" parTransId="{CD7392A3-EB5B-44D3-A412-5F429ED57642}" sibTransId="{88E05E3C-CB20-4BAB-BEED-B6E665B19BDD}"/>
    <dgm:cxn modelId="{F46D1729-5284-4198-8007-31806961E271}" type="presOf" srcId="{04560708-616F-445F-94AB-578A848E8A4D}" destId="{C41E5CA1-8170-44FC-B036-7748E2A3B888}" srcOrd="0" destOrd="0" presId="urn:microsoft.com/office/officeart/2005/8/layout/cycle8"/>
    <dgm:cxn modelId="{044EA1C8-A4A9-4254-9ADC-2523DECA0788}" type="presOf" srcId="{55CC052D-8DD2-4EBC-A3C7-CE03CC26564D}" destId="{C8F8B3FE-FAE2-405D-8570-4A34CB77C5B4}" srcOrd="1" destOrd="0" presId="urn:microsoft.com/office/officeart/2005/8/layout/cycle8"/>
    <dgm:cxn modelId="{A4A7DCDF-D07D-4512-807A-45D0DD27B3EE}" type="presParOf" srcId="{C41E5CA1-8170-44FC-B036-7748E2A3B888}" destId="{3262D2D9-6E06-456F-A1FC-17F34347F117}" srcOrd="0" destOrd="0" presId="urn:microsoft.com/office/officeart/2005/8/layout/cycle8"/>
    <dgm:cxn modelId="{BFFAD281-5499-48D4-8227-8547BB21FC8F}" type="presParOf" srcId="{C41E5CA1-8170-44FC-B036-7748E2A3B888}" destId="{3483C9E9-0C48-47D2-902E-AF065B21C359}" srcOrd="1" destOrd="0" presId="urn:microsoft.com/office/officeart/2005/8/layout/cycle8"/>
    <dgm:cxn modelId="{B97623CA-50AE-4EBE-97ED-553EBCF693C2}" type="presParOf" srcId="{C41E5CA1-8170-44FC-B036-7748E2A3B888}" destId="{21D28CFE-BE7D-4901-A0CD-6DB18E139129}" srcOrd="2" destOrd="0" presId="urn:microsoft.com/office/officeart/2005/8/layout/cycle8"/>
    <dgm:cxn modelId="{D1E64BB6-3772-4C39-A34D-D80DC5D6EE18}" type="presParOf" srcId="{C41E5CA1-8170-44FC-B036-7748E2A3B888}" destId="{153466EB-D192-4A03-8BC7-32A8D372BBE2}" srcOrd="3" destOrd="0" presId="urn:microsoft.com/office/officeart/2005/8/layout/cycle8"/>
    <dgm:cxn modelId="{3E78A78C-9A9C-4AE0-92F8-1CD3C901D43B}" type="presParOf" srcId="{C41E5CA1-8170-44FC-B036-7748E2A3B888}" destId="{B307F7CE-A6E8-44A1-B1C7-10E82325BACE}" srcOrd="4" destOrd="0" presId="urn:microsoft.com/office/officeart/2005/8/layout/cycle8"/>
    <dgm:cxn modelId="{BE8C10E8-22E1-45D4-B845-F7CCB473B436}" type="presParOf" srcId="{C41E5CA1-8170-44FC-B036-7748E2A3B888}" destId="{AAAACB2C-F184-4766-BFAE-7C6667F7D910}" srcOrd="5" destOrd="0" presId="urn:microsoft.com/office/officeart/2005/8/layout/cycle8"/>
    <dgm:cxn modelId="{CA2D29EF-8CA3-4547-A357-613A07F9BF23}" type="presParOf" srcId="{C41E5CA1-8170-44FC-B036-7748E2A3B888}" destId="{BADECD15-C05F-44FC-90FD-D9BD31947FE6}" srcOrd="6" destOrd="0" presId="urn:microsoft.com/office/officeart/2005/8/layout/cycle8"/>
    <dgm:cxn modelId="{CB7ABA9D-3E4F-46F4-9F41-CFC7CE2706FF}" type="presParOf" srcId="{C41E5CA1-8170-44FC-B036-7748E2A3B888}" destId="{C8F8B3FE-FAE2-405D-8570-4A34CB77C5B4}" srcOrd="7" destOrd="0" presId="urn:microsoft.com/office/officeart/2005/8/layout/cycle8"/>
    <dgm:cxn modelId="{6E44C198-B5EB-429A-AF48-960FC4D71FB4}" type="presParOf" srcId="{C41E5CA1-8170-44FC-B036-7748E2A3B888}" destId="{70E66574-E894-4803-93C8-70C2FAD14042}" srcOrd="8" destOrd="0" presId="urn:microsoft.com/office/officeart/2005/8/layout/cycle8"/>
    <dgm:cxn modelId="{32395B6E-BF7F-458C-A4EB-40AC73E39998}" type="presParOf" srcId="{C41E5CA1-8170-44FC-B036-7748E2A3B888}" destId="{F6956000-0677-4C4B-965C-D83E04A81088}" srcOrd="9" destOrd="0" presId="urn:microsoft.com/office/officeart/2005/8/layout/cycle8"/>
    <dgm:cxn modelId="{49BD9889-BE5D-46E6-B579-F9FF42D40A78}" type="presParOf" srcId="{C41E5CA1-8170-44FC-B036-7748E2A3B888}" destId="{AA9BFC41-5DC3-4A40-BC74-EF79676BFDA5}" srcOrd="10" destOrd="0" presId="urn:microsoft.com/office/officeart/2005/8/layout/cycle8"/>
    <dgm:cxn modelId="{935D4A5F-1FF8-49B8-B842-EF4C3F548259}" type="presParOf" srcId="{C41E5CA1-8170-44FC-B036-7748E2A3B888}" destId="{C58C416B-A256-4E27-83A5-16D70A625010}" srcOrd="11" destOrd="0" presId="urn:microsoft.com/office/officeart/2005/8/layout/cycle8"/>
    <dgm:cxn modelId="{75858BE2-8144-4F73-96E3-05320F6528AC}" type="presParOf" srcId="{C41E5CA1-8170-44FC-B036-7748E2A3B888}" destId="{3D0CEB79-38D5-42E4-AAB9-198ACB50F274}" srcOrd="12" destOrd="0" presId="urn:microsoft.com/office/officeart/2005/8/layout/cycle8"/>
    <dgm:cxn modelId="{5B6B14EF-FEEA-41EA-8912-180D1B75A78D}" type="presParOf" srcId="{C41E5CA1-8170-44FC-B036-7748E2A3B888}" destId="{4A7AD6AB-575B-4674-B4F7-78BA61737767}" srcOrd="13" destOrd="0" presId="urn:microsoft.com/office/officeart/2005/8/layout/cycle8"/>
    <dgm:cxn modelId="{2048AC16-9616-4BDC-A89F-F5047A50B016}" type="presParOf" srcId="{C41E5CA1-8170-44FC-B036-7748E2A3B888}" destId="{365F6378-59B3-4426-9E37-DEB02548A10D}"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0AAA9E-D4F2-48CF-B7AB-ECD340402762}"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0FD08753-6683-442D-990B-972238E4C9A2}">
      <dgm:prSet phldrT="[Text]" custT="1"/>
      <dgm:spPr/>
      <dgm:t>
        <a:bodyPr/>
        <a:lstStyle/>
        <a:p>
          <a:r>
            <a:rPr lang="en-US" sz="1100" dirty="0" smtClean="0"/>
            <a:t>Day 0</a:t>
          </a:r>
        </a:p>
        <a:p>
          <a:r>
            <a:rPr lang="en-US" sz="1100" dirty="0" smtClean="0"/>
            <a:t>DOI</a:t>
          </a:r>
          <a:endParaRPr lang="en-US" sz="1100" dirty="0"/>
        </a:p>
      </dgm:t>
    </dgm:pt>
    <dgm:pt modelId="{F8A2DBE0-2BC3-4190-A959-1B71454B7F1D}" type="parTrans" cxnId="{747F302F-2666-44BF-A39C-025B2C4C9F75}">
      <dgm:prSet/>
      <dgm:spPr/>
      <dgm:t>
        <a:bodyPr/>
        <a:lstStyle/>
        <a:p>
          <a:endParaRPr lang="en-US"/>
        </a:p>
      </dgm:t>
    </dgm:pt>
    <dgm:pt modelId="{6B00375F-4DAC-4FA2-8D2B-FBE835C67586}" type="sibTrans" cxnId="{747F302F-2666-44BF-A39C-025B2C4C9F75}">
      <dgm:prSet custT="1"/>
      <dgm:spPr/>
      <dgm:t>
        <a:bodyPr/>
        <a:lstStyle/>
        <a:p>
          <a:endParaRPr lang="en-US" sz="1100"/>
        </a:p>
      </dgm:t>
    </dgm:pt>
    <dgm:pt modelId="{3616323C-79A7-430E-8F09-18CBCFACC0EA}">
      <dgm:prSet phldrT="[Text]" custT="1"/>
      <dgm:spPr/>
      <dgm:t>
        <a:bodyPr/>
        <a:lstStyle/>
        <a:p>
          <a:r>
            <a:rPr lang="en-US" sz="1100" u="none" dirty="0" smtClean="0"/>
            <a:t>Day 120 </a:t>
          </a:r>
          <a:r>
            <a:rPr lang="en-US" sz="1100" dirty="0" smtClean="0"/>
            <a:t/>
          </a:r>
          <a:br>
            <a:rPr lang="en-US" sz="1100" dirty="0" smtClean="0"/>
          </a:br>
          <a:r>
            <a:rPr lang="en-US" sz="1100" dirty="0" smtClean="0"/>
            <a:t>Employer provides VR information to Claimant</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12-14-23(c)</a:t>
          </a:r>
          <a:endParaRPr lang="en-US" sz="1100" dirty="0"/>
        </a:p>
      </dgm:t>
    </dgm:pt>
    <dgm:pt modelId="{EDA4720D-5E2C-4FCF-A99D-7921433409DE}" type="parTrans" cxnId="{761C39B5-1016-4C9C-9CB2-98476DE57010}">
      <dgm:prSet/>
      <dgm:spPr/>
      <dgm:t>
        <a:bodyPr/>
        <a:lstStyle/>
        <a:p>
          <a:endParaRPr lang="en-US"/>
        </a:p>
      </dgm:t>
    </dgm:pt>
    <dgm:pt modelId="{BFF53922-2CCD-4BC0-8C4A-C8881C0479C0}" type="sibTrans" cxnId="{761C39B5-1016-4C9C-9CB2-98476DE57010}">
      <dgm:prSet custT="1"/>
      <dgm:spPr/>
      <dgm:t>
        <a:bodyPr/>
        <a:lstStyle/>
        <a:p>
          <a:endParaRPr lang="en-US" sz="1100"/>
        </a:p>
      </dgm:t>
    </dgm:pt>
    <dgm:pt modelId="{38E9D39E-B401-4100-8F1D-8442865BD999}">
      <dgm:prSet phldrT="[Text]" custT="1"/>
      <dgm:spPr/>
      <dgm:t>
        <a:bodyPr/>
        <a:lstStyle/>
        <a:p>
          <a:r>
            <a:rPr lang="en-US" sz="1100" dirty="0" smtClean="0"/>
            <a:t>Day 150 </a:t>
          </a:r>
          <a:br>
            <a:rPr lang="en-US" sz="1100" dirty="0" smtClean="0"/>
          </a:br>
          <a:r>
            <a:rPr lang="en-US" sz="1100" dirty="0" smtClean="0"/>
            <a:t>Claimant selects VR counselor</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12-14-23(c)</a:t>
          </a:r>
          <a:endParaRPr lang="en-US" sz="1100" dirty="0"/>
        </a:p>
      </dgm:t>
    </dgm:pt>
    <dgm:pt modelId="{C1CA1139-8E7B-4A56-A467-94A7CC30908A}" type="parTrans" cxnId="{79398DE6-9FE7-4BCD-94C1-18EC4A2AF870}">
      <dgm:prSet/>
      <dgm:spPr/>
      <dgm:t>
        <a:bodyPr/>
        <a:lstStyle/>
        <a:p>
          <a:endParaRPr lang="en-US"/>
        </a:p>
      </dgm:t>
    </dgm:pt>
    <dgm:pt modelId="{8AE9D130-3534-4624-B018-014D383C087B}" type="sibTrans" cxnId="{79398DE6-9FE7-4BCD-94C1-18EC4A2AF870}">
      <dgm:prSet custT="1"/>
      <dgm:spPr/>
      <dgm:t>
        <a:bodyPr/>
        <a:lstStyle/>
        <a:p>
          <a:endParaRPr lang="en-US" sz="1100"/>
        </a:p>
      </dgm:t>
    </dgm:pt>
    <dgm:pt modelId="{D2E73260-7050-4078-9028-E20909DD321A}">
      <dgm:prSet phldrT="[Text]" custT="1"/>
      <dgm:spPr/>
      <dgm:t>
        <a:bodyPr/>
        <a:lstStyle/>
        <a:p>
          <a:r>
            <a:rPr lang="en-US" sz="1100" dirty="0" smtClean="0"/>
            <a:t>Day 157 </a:t>
          </a:r>
          <a:br>
            <a:rPr lang="en-US" sz="1100" dirty="0" smtClean="0"/>
          </a:br>
          <a:r>
            <a:rPr lang="en-US" sz="1100" dirty="0" smtClean="0"/>
            <a:t>VR counselor submits “employee selection form”</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12-14-23(d)</a:t>
          </a:r>
          <a:endParaRPr lang="en-US" sz="1100" dirty="0"/>
        </a:p>
      </dgm:t>
    </dgm:pt>
    <dgm:pt modelId="{7938E35B-B295-473A-BD85-3CE227C4C49B}" type="parTrans" cxnId="{44EB9697-162A-4B28-8725-AB34A12BBC9B}">
      <dgm:prSet/>
      <dgm:spPr/>
      <dgm:t>
        <a:bodyPr/>
        <a:lstStyle/>
        <a:p>
          <a:endParaRPr lang="en-US"/>
        </a:p>
      </dgm:t>
    </dgm:pt>
    <dgm:pt modelId="{BE5415E9-BE6D-453C-9717-DE43F393DC3E}" type="sibTrans" cxnId="{44EB9697-162A-4B28-8725-AB34A12BBC9B}">
      <dgm:prSet custT="1"/>
      <dgm:spPr/>
      <dgm:t>
        <a:bodyPr/>
        <a:lstStyle/>
        <a:p>
          <a:endParaRPr lang="en-US" sz="1100"/>
        </a:p>
      </dgm:t>
    </dgm:pt>
    <dgm:pt modelId="{6C961233-DAF6-4CD7-A4E9-E6AB83BD0B3C}">
      <dgm:prSet phldrT="[Text]" custT="1"/>
      <dgm:spPr/>
      <dgm:t>
        <a:bodyPr/>
        <a:lstStyle/>
        <a:p>
          <a:r>
            <a:rPr lang="en-US" sz="1100" dirty="0" smtClean="0"/>
            <a:t>Day 167 </a:t>
          </a:r>
          <a:br>
            <a:rPr lang="en-US" sz="1100" dirty="0" smtClean="0"/>
          </a:br>
          <a:r>
            <a:rPr lang="en-US" sz="1100" dirty="0" smtClean="0"/>
            <a:t>Through VR unit, Employer may object to Claimant’s VR eligibility</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12-14-23(e)</a:t>
          </a:r>
          <a:endParaRPr lang="en-US" sz="1100" dirty="0"/>
        </a:p>
      </dgm:t>
    </dgm:pt>
    <dgm:pt modelId="{8A02192F-56E7-4F97-B7AB-6612F08B4D96}" type="parTrans" cxnId="{EDF48ECA-478B-4071-A65B-FEA17B3AAB9F}">
      <dgm:prSet/>
      <dgm:spPr/>
      <dgm:t>
        <a:bodyPr/>
        <a:lstStyle/>
        <a:p>
          <a:endParaRPr lang="en-US"/>
        </a:p>
      </dgm:t>
    </dgm:pt>
    <dgm:pt modelId="{4C8ADEA1-8BAC-49C0-9493-DA76DF85217D}" type="sibTrans" cxnId="{EDF48ECA-478B-4071-A65B-FEA17B3AAB9F}">
      <dgm:prSet custT="1"/>
      <dgm:spPr/>
      <dgm:t>
        <a:bodyPr/>
        <a:lstStyle/>
        <a:p>
          <a:endParaRPr lang="en-US" sz="1100"/>
        </a:p>
      </dgm:t>
    </dgm:pt>
    <dgm:pt modelId="{D268F6EF-B9DF-456D-B230-45697F88FF29}">
      <dgm:prSet custT="1"/>
      <dgm:spPr>
        <a:solidFill>
          <a:srgbClr val="FF0000"/>
        </a:solidFill>
      </dgm:spPr>
      <dgm:t>
        <a:bodyPr/>
        <a:lstStyle/>
        <a:p>
          <a:r>
            <a:rPr lang="en-US" sz="1100" dirty="0" smtClean="0"/>
            <a:t>Day 232 (approx.)</a:t>
          </a:r>
          <a:br>
            <a:rPr lang="en-US" sz="1100" dirty="0" smtClean="0"/>
          </a:br>
          <a:r>
            <a:rPr lang="en-US" sz="1100" dirty="0" smtClean="0"/>
            <a:t>VR counselor submits VR plan</a:t>
          </a:r>
          <a:br>
            <a:rPr lang="en-US" sz="1100" dirty="0" smtClean="0"/>
          </a:br>
          <a:r>
            <a:rPr lang="en-US" sz="1100" dirty="0" smtClean="0"/>
            <a:t>HRS </a:t>
          </a:r>
          <a:r>
            <a:rPr lang="en-US" sz="1100" dirty="0" smtClean="0">
              <a:latin typeface="Times New Roman" panose="02020603050405020304" pitchFamily="18" charset="0"/>
              <a:cs typeface="Times New Roman" panose="02020603050405020304" pitchFamily="18" charset="0"/>
            </a:rPr>
            <a:t>§ 386-25(e)</a:t>
          </a:r>
          <a:br>
            <a:rPr lang="en-US" sz="1100" dirty="0" smtClean="0">
              <a:latin typeface="Times New Roman" panose="02020603050405020304" pitchFamily="18" charset="0"/>
              <a:cs typeface="Times New Roman" panose="02020603050405020304" pitchFamily="18" charset="0"/>
            </a:rPr>
          </a:br>
          <a:r>
            <a:rPr lang="en-US" sz="1100" dirty="0" smtClean="0">
              <a:latin typeface="Times New Roman" panose="02020603050405020304" pitchFamily="18" charset="0"/>
              <a:cs typeface="Times New Roman" panose="02020603050405020304" pitchFamily="18" charset="0"/>
            </a:rPr>
            <a:t>(no deadline for submitting VR plan)</a:t>
          </a:r>
          <a:endParaRPr lang="en-US" sz="1100" dirty="0"/>
        </a:p>
      </dgm:t>
    </dgm:pt>
    <dgm:pt modelId="{076FFB20-D63E-4452-BF38-1F21AE7B7A52}" type="parTrans" cxnId="{1C1E19CF-E92B-49A6-8DA5-494D21096D3C}">
      <dgm:prSet/>
      <dgm:spPr/>
      <dgm:t>
        <a:bodyPr/>
        <a:lstStyle/>
        <a:p>
          <a:endParaRPr lang="en-US"/>
        </a:p>
      </dgm:t>
    </dgm:pt>
    <dgm:pt modelId="{9D4EECBB-19E0-427B-950C-A21083B538FC}" type="sibTrans" cxnId="{1C1E19CF-E92B-49A6-8DA5-494D21096D3C}">
      <dgm:prSet custT="1"/>
      <dgm:spPr/>
      <dgm:t>
        <a:bodyPr/>
        <a:lstStyle/>
        <a:p>
          <a:endParaRPr lang="en-US" sz="1100"/>
        </a:p>
      </dgm:t>
    </dgm:pt>
    <dgm:pt modelId="{DFBF9455-71F9-4D21-A87F-368C3B97C927}">
      <dgm:prSet custT="1"/>
      <dgm:spPr>
        <a:solidFill>
          <a:srgbClr val="FFC000"/>
        </a:solidFill>
      </dgm:spPr>
      <dgm:t>
        <a:bodyPr/>
        <a:lstStyle/>
        <a:p>
          <a:r>
            <a:rPr lang="en-US" sz="1100" dirty="0" smtClean="0">
              <a:solidFill>
                <a:schemeClr val="tx1"/>
              </a:solidFill>
            </a:rPr>
            <a:t/>
          </a:r>
          <a:br>
            <a:rPr lang="en-US" sz="1100" dirty="0" smtClean="0">
              <a:solidFill>
                <a:schemeClr val="tx1"/>
              </a:solidFill>
            </a:rPr>
          </a:br>
          <a:r>
            <a:rPr lang="en-US" sz="1100" strike="noStrike" baseline="0" dirty="0" smtClean="0">
              <a:solidFill>
                <a:schemeClr val="tx1"/>
              </a:solidFill>
            </a:rPr>
            <a:t>Prior to approved VR plan, VR counselor required to submit progress reports every 30 days to Employer</a:t>
          </a:r>
          <a:r>
            <a:rPr lang="en-US" sz="1100" strike="sngStrike" baseline="0" dirty="0" smtClean="0">
              <a:solidFill>
                <a:schemeClr val="tx1"/>
              </a:solidFill>
            </a:rPr>
            <a:t/>
          </a:r>
          <a:br>
            <a:rPr lang="en-US" sz="1100" strike="sngStrike" baseline="0" dirty="0" smtClean="0">
              <a:solidFill>
                <a:schemeClr val="tx1"/>
              </a:solidFill>
            </a:rPr>
          </a:br>
          <a:r>
            <a:rPr lang="en-US" sz="1100" dirty="0" smtClean="0">
              <a:solidFill>
                <a:schemeClr val="tx1"/>
              </a:solidFill>
            </a:rPr>
            <a:t>HAR </a:t>
          </a:r>
          <a:r>
            <a:rPr lang="en-US" sz="1100" dirty="0" smtClean="0">
              <a:solidFill>
                <a:schemeClr val="tx1"/>
              </a:solidFill>
              <a:latin typeface="Times New Roman" panose="02020603050405020304" pitchFamily="18" charset="0"/>
              <a:cs typeface="Times New Roman" panose="02020603050405020304" pitchFamily="18" charset="0"/>
            </a:rPr>
            <a:t>§ 12-14-4.1</a:t>
          </a:r>
          <a:r>
            <a:rPr lang="en-US" sz="1100" dirty="0" smtClean="0">
              <a:solidFill>
                <a:schemeClr val="tx1"/>
              </a:solidFill>
            </a:rPr>
            <a:t> </a:t>
          </a:r>
          <a:br>
            <a:rPr lang="en-US" sz="1100" dirty="0" smtClean="0">
              <a:solidFill>
                <a:schemeClr val="tx1"/>
              </a:solidFill>
            </a:rPr>
          </a:br>
          <a:endParaRPr lang="en-US" sz="1100" dirty="0">
            <a:solidFill>
              <a:schemeClr val="tx1"/>
            </a:solidFill>
          </a:endParaRPr>
        </a:p>
      </dgm:t>
    </dgm:pt>
    <dgm:pt modelId="{89378B03-C68E-4218-B570-2F631EA3B8FC}" type="parTrans" cxnId="{01C44F39-4FF1-4539-93E6-283C67778529}">
      <dgm:prSet/>
      <dgm:spPr/>
      <dgm:t>
        <a:bodyPr/>
        <a:lstStyle/>
        <a:p>
          <a:endParaRPr lang="en-US"/>
        </a:p>
      </dgm:t>
    </dgm:pt>
    <dgm:pt modelId="{21D9BAE1-877A-48D7-930E-EB7A10D65E84}" type="sibTrans" cxnId="{01C44F39-4FF1-4539-93E6-283C67778529}">
      <dgm:prSet custT="1"/>
      <dgm:spPr/>
      <dgm:t>
        <a:bodyPr/>
        <a:lstStyle/>
        <a:p>
          <a:endParaRPr lang="en-US" sz="1100"/>
        </a:p>
      </dgm:t>
    </dgm:pt>
    <dgm:pt modelId="{2B7AAA01-9F36-48E3-B3D0-860742A56C24}">
      <dgm:prSet custT="1"/>
      <dgm:spPr/>
      <dgm:t>
        <a:bodyPr/>
        <a:lstStyle/>
        <a:p>
          <a:r>
            <a:rPr lang="en-US" sz="1100" dirty="0" smtClean="0"/>
            <a:t>Day 202 (approx.)</a:t>
          </a:r>
          <a:br>
            <a:rPr lang="en-US" sz="1100" dirty="0" smtClean="0"/>
          </a:br>
          <a:r>
            <a:rPr lang="en-US" sz="1100" dirty="0" smtClean="0"/>
            <a:t>VR counselor submits an “initial evaluation report”</a:t>
          </a:r>
          <a:br>
            <a:rPr lang="en-US" sz="1100" dirty="0" smtClean="0"/>
          </a:br>
          <a:r>
            <a:rPr lang="en-US" sz="1100" dirty="0" smtClean="0"/>
            <a:t>HRS </a:t>
          </a:r>
          <a:r>
            <a:rPr lang="en-US" sz="1100" dirty="0" smtClean="0">
              <a:latin typeface="Times New Roman" panose="02020603050405020304" pitchFamily="18" charset="0"/>
              <a:cs typeface="Times New Roman" panose="02020603050405020304" pitchFamily="18" charset="0"/>
            </a:rPr>
            <a:t>§ 386-25(d)</a:t>
          </a:r>
          <a:endParaRPr lang="en-US" sz="1100" dirty="0"/>
        </a:p>
      </dgm:t>
    </dgm:pt>
    <dgm:pt modelId="{1A11C9AC-A026-4007-A438-22FC35497A0A}" type="parTrans" cxnId="{0137066D-B1D4-4AAB-B070-6C88579B6DC8}">
      <dgm:prSet/>
      <dgm:spPr/>
      <dgm:t>
        <a:bodyPr/>
        <a:lstStyle/>
        <a:p>
          <a:endParaRPr lang="en-US"/>
        </a:p>
      </dgm:t>
    </dgm:pt>
    <dgm:pt modelId="{433A1BAB-C5E2-4403-B4E7-8CE8A6AAEE3C}" type="sibTrans" cxnId="{0137066D-B1D4-4AAB-B070-6C88579B6DC8}">
      <dgm:prSet custT="1"/>
      <dgm:spPr/>
      <dgm:t>
        <a:bodyPr/>
        <a:lstStyle/>
        <a:p>
          <a:endParaRPr lang="en-US" sz="1100"/>
        </a:p>
      </dgm:t>
    </dgm:pt>
    <dgm:pt modelId="{34523537-0028-4CE0-A26B-778FF022A6F6}">
      <dgm:prSet custT="1"/>
      <dgm:spPr>
        <a:solidFill>
          <a:srgbClr val="FF0000"/>
        </a:solidFill>
      </dgm:spPr>
      <dgm:t>
        <a:bodyPr/>
        <a:lstStyle/>
        <a:p>
          <a:r>
            <a:rPr lang="en-US" sz="1100" dirty="0" smtClean="0"/>
            <a:t>Day 157 </a:t>
          </a:r>
          <a:br>
            <a:rPr lang="en-US" sz="1100" dirty="0" smtClean="0"/>
          </a:br>
          <a:r>
            <a:rPr lang="en-US" sz="1100" dirty="0" smtClean="0"/>
            <a:t>After “enrollment” through selection form, Claimant is entitled to VR-TTD</a:t>
          </a:r>
          <a:br>
            <a:rPr lang="en-US" sz="1100" dirty="0" smtClean="0"/>
          </a:br>
          <a:r>
            <a:rPr lang="en-US" sz="1100" dirty="0" smtClean="0"/>
            <a:t>HRS </a:t>
          </a:r>
          <a:r>
            <a:rPr lang="en-US" sz="1100" dirty="0" smtClean="0">
              <a:latin typeface="Times New Roman" panose="02020603050405020304" pitchFamily="18" charset="0"/>
              <a:cs typeface="Times New Roman" panose="02020603050405020304" pitchFamily="18" charset="0"/>
            </a:rPr>
            <a:t>§ 386-25(k)</a:t>
          </a:r>
          <a:br>
            <a:rPr lang="en-US" sz="1100" dirty="0" smtClean="0">
              <a:latin typeface="Times New Roman" panose="02020603050405020304" pitchFamily="18" charset="0"/>
              <a:cs typeface="Times New Roman" panose="02020603050405020304" pitchFamily="18" charset="0"/>
            </a:rPr>
          </a:br>
          <a:r>
            <a:rPr lang="en-US" sz="1100" dirty="0" smtClean="0"/>
            <a:t>HAR </a:t>
          </a:r>
          <a:r>
            <a:rPr lang="en-US" sz="1100" dirty="0" smtClean="0">
              <a:latin typeface="Times New Roman" panose="02020603050405020304" pitchFamily="18" charset="0"/>
              <a:cs typeface="Times New Roman" panose="02020603050405020304" pitchFamily="18" charset="0"/>
            </a:rPr>
            <a:t>§ 12-14-38(a)</a:t>
          </a:r>
          <a:endParaRPr lang="en-US" sz="1100" dirty="0"/>
        </a:p>
      </dgm:t>
    </dgm:pt>
    <dgm:pt modelId="{1A1E5B3A-9BF0-430C-91EE-7AE7457ADE92}" type="parTrans" cxnId="{989BE671-A493-4093-9348-0EEAB40469A2}">
      <dgm:prSet/>
      <dgm:spPr/>
      <dgm:t>
        <a:bodyPr/>
        <a:lstStyle/>
        <a:p>
          <a:endParaRPr lang="en-US"/>
        </a:p>
      </dgm:t>
    </dgm:pt>
    <dgm:pt modelId="{BC443111-1A2E-47EB-B639-57BC2ACF80DD}" type="sibTrans" cxnId="{989BE671-A493-4093-9348-0EEAB40469A2}">
      <dgm:prSet custT="1"/>
      <dgm:spPr/>
      <dgm:t>
        <a:bodyPr/>
        <a:lstStyle/>
        <a:p>
          <a:endParaRPr lang="en-US" sz="1100"/>
        </a:p>
      </dgm:t>
    </dgm:pt>
    <dgm:pt modelId="{8F8088CF-8578-4F3F-A3F9-0FB8F30EBB36}">
      <dgm:prSet custT="1"/>
      <dgm:spPr>
        <a:solidFill>
          <a:srgbClr val="FFC000"/>
        </a:solidFill>
      </dgm:spPr>
      <dgm:t>
        <a:bodyPr/>
        <a:lstStyle/>
        <a:p>
          <a:endParaRPr lang="en-US" sz="1100" dirty="0" smtClean="0">
            <a:solidFill>
              <a:schemeClr val="tx1"/>
            </a:solidFill>
          </a:endParaRPr>
        </a:p>
        <a:p>
          <a:r>
            <a:rPr lang="en-US" sz="1100" dirty="0" smtClean="0">
              <a:solidFill>
                <a:schemeClr val="tx1"/>
              </a:solidFill>
            </a:rPr>
            <a:t>After</a:t>
          </a:r>
          <a:r>
            <a:rPr lang="en-US" sz="1100" strike="noStrike" baseline="0" dirty="0" smtClean="0">
              <a:solidFill>
                <a:schemeClr val="tx1"/>
              </a:solidFill>
            </a:rPr>
            <a:t> approved VR plan, VR counselor required to submit status reports every 30 days to Employer</a:t>
          </a:r>
          <a:r>
            <a:rPr lang="en-US" sz="1100" strike="sngStrike" baseline="0" dirty="0" smtClean="0">
              <a:solidFill>
                <a:schemeClr val="tx1"/>
              </a:solidFill>
            </a:rPr>
            <a:t/>
          </a:r>
          <a:br>
            <a:rPr lang="en-US" sz="1100" strike="sngStrike" baseline="0" dirty="0" smtClean="0">
              <a:solidFill>
                <a:schemeClr val="tx1"/>
              </a:solidFill>
            </a:rPr>
          </a:br>
          <a:r>
            <a:rPr lang="en-US" sz="1100" dirty="0" smtClean="0">
              <a:solidFill>
                <a:schemeClr val="tx1"/>
              </a:solidFill>
            </a:rPr>
            <a:t>HAR </a:t>
          </a:r>
          <a:r>
            <a:rPr lang="en-US" sz="1100" dirty="0" smtClean="0">
              <a:solidFill>
                <a:schemeClr val="tx1"/>
              </a:solidFill>
              <a:latin typeface="Times New Roman" panose="02020603050405020304" pitchFamily="18" charset="0"/>
              <a:cs typeface="Times New Roman" panose="02020603050405020304" pitchFamily="18" charset="0"/>
            </a:rPr>
            <a:t>§ 12-14-27</a:t>
          </a:r>
          <a:r>
            <a:rPr lang="en-US" sz="1100" dirty="0" smtClean="0">
              <a:solidFill>
                <a:schemeClr val="tx1"/>
              </a:solidFill>
            </a:rPr>
            <a:t> </a:t>
          </a:r>
          <a:r>
            <a:rPr lang="en-US" sz="1100" dirty="0" smtClean="0">
              <a:solidFill>
                <a:srgbClr val="FFC000"/>
              </a:solidFill>
            </a:rPr>
            <a:t/>
          </a:r>
          <a:br>
            <a:rPr lang="en-US" sz="1100" dirty="0" smtClean="0">
              <a:solidFill>
                <a:srgbClr val="FFC000"/>
              </a:solidFill>
            </a:rPr>
          </a:br>
          <a:endParaRPr lang="en-US" sz="1100" dirty="0">
            <a:solidFill>
              <a:srgbClr val="FFC000"/>
            </a:solidFill>
          </a:endParaRPr>
        </a:p>
      </dgm:t>
    </dgm:pt>
    <dgm:pt modelId="{D7FFD427-1A86-44E9-95B2-6BBAB0979ED6}" type="parTrans" cxnId="{E6482F99-C6DF-439E-BA7E-6C5F5E9E77D2}">
      <dgm:prSet/>
      <dgm:spPr/>
      <dgm:t>
        <a:bodyPr/>
        <a:lstStyle/>
        <a:p>
          <a:endParaRPr lang="en-US"/>
        </a:p>
      </dgm:t>
    </dgm:pt>
    <dgm:pt modelId="{5EC6268C-A6A1-46EA-ABFE-153E8667B78C}" type="sibTrans" cxnId="{E6482F99-C6DF-439E-BA7E-6C5F5E9E77D2}">
      <dgm:prSet custT="1"/>
      <dgm:spPr/>
      <dgm:t>
        <a:bodyPr/>
        <a:lstStyle/>
        <a:p>
          <a:endParaRPr lang="en-US" sz="1100"/>
        </a:p>
      </dgm:t>
    </dgm:pt>
    <dgm:pt modelId="{181D720C-575E-4E88-BB7D-26627C0CCC25}">
      <dgm:prSet custT="1"/>
      <dgm:spPr/>
      <dgm:t>
        <a:bodyPr/>
        <a:lstStyle/>
        <a:p>
          <a:r>
            <a:rPr lang="en-US" sz="1100" dirty="0" smtClean="0"/>
            <a:t>Day 242 (approx.)</a:t>
          </a:r>
          <a:br>
            <a:rPr lang="en-US" sz="1100" dirty="0" smtClean="0"/>
          </a:br>
          <a:r>
            <a:rPr lang="en-US" sz="1100" dirty="0" smtClean="0"/>
            <a:t>Employer may object to VR plan</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12-14-10(a)</a:t>
          </a:r>
          <a:endParaRPr lang="en-US" sz="1100" dirty="0"/>
        </a:p>
      </dgm:t>
    </dgm:pt>
    <dgm:pt modelId="{90F489EC-ECC5-4232-B014-9D2FA6FF41F2}" type="parTrans" cxnId="{F3FE8687-6ADA-4D4D-AE20-C274EBD5E044}">
      <dgm:prSet/>
      <dgm:spPr/>
      <dgm:t>
        <a:bodyPr/>
        <a:lstStyle/>
        <a:p>
          <a:endParaRPr lang="en-US"/>
        </a:p>
      </dgm:t>
    </dgm:pt>
    <dgm:pt modelId="{BB1BB09B-7A03-43B4-999E-E8C96AF2B31F}" type="sibTrans" cxnId="{F3FE8687-6ADA-4D4D-AE20-C274EBD5E044}">
      <dgm:prSet custT="1"/>
      <dgm:spPr/>
      <dgm:t>
        <a:bodyPr/>
        <a:lstStyle/>
        <a:p>
          <a:endParaRPr lang="en-US" sz="1100"/>
        </a:p>
      </dgm:t>
    </dgm:pt>
    <dgm:pt modelId="{7D79B72F-2884-4B03-BB19-31F32C9564D7}">
      <dgm:prSet custT="1"/>
      <dgm:spPr>
        <a:solidFill>
          <a:srgbClr val="FFC000"/>
        </a:solidFill>
      </dgm:spPr>
      <dgm:t>
        <a:bodyPr/>
        <a:lstStyle/>
        <a:p>
          <a:r>
            <a:rPr lang="en-US" sz="1100" dirty="0" smtClean="0">
              <a:solidFill>
                <a:schemeClr val="tx1"/>
              </a:solidFill>
            </a:rPr>
            <a:t>Maximum of one revision to a VR plan is allowed</a:t>
          </a:r>
          <a:r>
            <a:rPr lang="en-US" sz="1100" strike="sngStrike" baseline="0" dirty="0" smtClean="0">
              <a:solidFill>
                <a:schemeClr val="tx1"/>
              </a:solidFill>
            </a:rPr>
            <a:t/>
          </a:r>
          <a:br>
            <a:rPr lang="en-US" sz="1100" strike="sngStrike" baseline="0" dirty="0" smtClean="0">
              <a:solidFill>
                <a:schemeClr val="tx1"/>
              </a:solidFill>
            </a:rPr>
          </a:br>
          <a:r>
            <a:rPr lang="en-US" sz="1100" dirty="0" smtClean="0">
              <a:solidFill>
                <a:schemeClr val="tx1"/>
              </a:solidFill>
            </a:rPr>
            <a:t>HAR </a:t>
          </a:r>
          <a:r>
            <a:rPr lang="en-US" sz="1100" dirty="0" smtClean="0">
              <a:solidFill>
                <a:schemeClr val="tx1"/>
              </a:solidFill>
              <a:latin typeface="Times New Roman" panose="02020603050405020304" pitchFamily="18" charset="0"/>
              <a:cs typeface="Times New Roman" panose="02020603050405020304" pitchFamily="18" charset="0"/>
            </a:rPr>
            <a:t>§ 12-14-7</a:t>
          </a:r>
          <a:r>
            <a:rPr lang="en-US" sz="1100" dirty="0" smtClean="0">
              <a:solidFill>
                <a:schemeClr val="tx1"/>
              </a:solidFill>
            </a:rPr>
            <a:t> </a:t>
          </a:r>
          <a:r>
            <a:rPr lang="en-US" sz="1100" dirty="0" smtClean="0">
              <a:solidFill>
                <a:srgbClr val="FFC000"/>
              </a:solidFill>
            </a:rPr>
            <a:t/>
          </a:r>
          <a:br>
            <a:rPr lang="en-US" sz="1100" dirty="0" smtClean="0">
              <a:solidFill>
                <a:srgbClr val="FFC000"/>
              </a:solidFill>
            </a:rPr>
          </a:br>
          <a:endParaRPr lang="en-US" sz="1100" dirty="0">
            <a:solidFill>
              <a:srgbClr val="FFC000"/>
            </a:solidFill>
          </a:endParaRPr>
        </a:p>
      </dgm:t>
    </dgm:pt>
    <dgm:pt modelId="{1D5D83C9-5E15-4E03-B3B8-06CC8AD855F7}" type="parTrans" cxnId="{B71B4698-8804-4DF5-AD80-0E643935A6B5}">
      <dgm:prSet/>
      <dgm:spPr/>
      <dgm:t>
        <a:bodyPr/>
        <a:lstStyle/>
        <a:p>
          <a:endParaRPr lang="en-US"/>
        </a:p>
      </dgm:t>
    </dgm:pt>
    <dgm:pt modelId="{DEFC1A71-4D6D-47A5-AA5D-6FBF582823F0}" type="sibTrans" cxnId="{B71B4698-8804-4DF5-AD80-0E643935A6B5}">
      <dgm:prSet custT="1"/>
      <dgm:spPr/>
      <dgm:t>
        <a:bodyPr/>
        <a:lstStyle/>
        <a:p>
          <a:endParaRPr lang="en-US" sz="1100"/>
        </a:p>
      </dgm:t>
    </dgm:pt>
    <dgm:pt modelId="{987E4D37-FB8E-48D4-9605-54B39D5BA558}">
      <dgm:prSet custT="1"/>
      <dgm:spPr>
        <a:solidFill>
          <a:srgbClr val="FFC000"/>
        </a:solidFill>
      </dgm:spPr>
      <dgm:t>
        <a:bodyPr/>
        <a:lstStyle/>
        <a:p>
          <a:r>
            <a:rPr lang="en-US" sz="1100" dirty="0" smtClean="0">
              <a:solidFill>
                <a:schemeClr val="tx1"/>
              </a:solidFill>
            </a:rPr>
            <a:t>Director may modify, suspend or terminate a VR plan</a:t>
          </a:r>
          <a:r>
            <a:rPr lang="en-US" sz="1100" strike="sngStrike" baseline="0" dirty="0" smtClean="0">
              <a:solidFill>
                <a:schemeClr val="tx1"/>
              </a:solidFill>
            </a:rPr>
            <a:t/>
          </a:r>
          <a:br>
            <a:rPr lang="en-US" sz="1100" strike="sngStrike" baseline="0" dirty="0" smtClean="0">
              <a:solidFill>
                <a:schemeClr val="tx1"/>
              </a:solidFill>
            </a:rPr>
          </a:br>
          <a:r>
            <a:rPr lang="en-US" sz="1100" dirty="0" smtClean="0">
              <a:solidFill>
                <a:schemeClr val="tx1"/>
              </a:solidFill>
            </a:rPr>
            <a:t>HAR </a:t>
          </a:r>
          <a:r>
            <a:rPr lang="en-US" sz="1100" dirty="0" smtClean="0">
              <a:solidFill>
                <a:schemeClr val="tx1"/>
              </a:solidFill>
              <a:latin typeface="Times New Roman" panose="02020603050405020304" pitchFamily="18" charset="0"/>
              <a:cs typeface="Times New Roman" panose="02020603050405020304" pitchFamily="18" charset="0"/>
            </a:rPr>
            <a:t>§ 12-14-9</a:t>
          </a:r>
          <a:r>
            <a:rPr lang="en-US" sz="1100" dirty="0" smtClean="0">
              <a:solidFill>
                <a:srgbClr val="FFC000"/>
              </a:solidFill>
            </a:rPr>
            <a:t/>
          </a:r>
          <a:br>
            <a:rPr lang="en-US" sz="1100" dirty="0" smtClean="0">
              <a:solidFill>
                <a:srgbClr val="FFC000"/>
              </a:solidFill>
            </a:rPr>
          </a:br>
          <a:endParaRPr lang="en-US" sz="1100" dirty="0">
            <a:solidFill>
              <a:srgbClr val="FFC000"/>
            </a:solidFill>
          </a:endParaRPr>
        </a:p>
      </dgm:t>
    </dgm:pt>
    <dgm:pt modelId="{D04319E7-8E41-49B5-A8B8-FBA784E28A39}" type="parTrans" cxnId="{9821E706-E07E-422E-AEF2-A8E7FEEBF16E}">
      <dgm:prSet/>
      <dgm:spPr/>
      <dgm:t>
        <a:bodyPr/>
        <a:lstStyle/>
        <a:p>
          <a:endParaRPr lang="en-US"/>
        </a:p>
      </dgm:t>
    </dgm:pt>
    <dgm:pt modelId="{903BB551-8E47-4C01-B16E-A49BB597C67B}" type="sibTrans" cxnId="{9821E706-E07E-422E-AEF2-A8E7FEEBF16E}">
      <dgm:prSet custT="1"/>
      <dgm:spPr/>
      <dgm:t>
        <a:bodyPr/>
        <a:lstStyle/>
        <a:p>
          <a:endParaRPr lang="en-US" sz="1100"/>
        </a:p>
      </dgm:t>
    </dgm:pt>
    <dgm:pt modelId="{6525B25E-1F89-4B95-9729-31B917D0B5A7}">
      <dgm:prSet custT="1"/>
      <dgm:spPr>
        <a:solidFill>
          <a:srgbClr val="FF0000"/>
        </a:solidFill>
      </dgm:spPr>
      <dgm:t>
        <a:bodyPr/>
        <a:lstStyle/>
        <a:p>
          <a:r>
            <a:rPr lang="en-US" sz="1100" dirty="0" smtClean="0"/>
            <a:t>VR plan ends</a:t>
          </a:r>
          <a:br>
            <a:rPr lang="en-US" sz="1100" dirty="0" smtClean="0"/>
          </a:br>
          <a:r>
            <a:rPr lang="en-US" sz="1100" dirty="0" smtClean="0"/>
            <a:t>HAR </a:t>
          </a:r>
          <a:r>
            <a:rPr lang="en-US" sz="1100" dirty="0" smtClean="0">
              <a:latin typeface="Times New Roman" panose="02020603050405020304" pitchFamily="18" charset="0"/>
              <a:cs typeface="Times New Roman" panose="02020603050405020304" pitchFamily="18" charset="0"/>
            </a:rPr>
            <a:t>§ 12-14-6</a:t>
          </a:r>
          <a:br>
            <a:rPr lang="en-US" sz="1100" dirty="0" smtClean="0">
              <a:latin typeface="Times New Roman" panose="02020603050405020304" pitchFamily="18" charset="0"/>
              <a:cs typeface="Times New Roman" panose="02020603050405020304" pitchFamily="18" charset="0"/>
            </a:rPr>
          </a:br>
          <a:r>
            <a:rPr lang="en-US" sz="1100" dirty="0" smtClean="0">
              <a:latin typeface="Times New Roman" panose="02020603050405020304" pitchFamily="18" charset="0"/>
              <a:cs typeface="Times New Roman" panose="02020603050405020304" pitchFamily="18" charset="0"/>
            </a:rPr>
            <a:t>VR-TTD ends</a:t>
          </a:r>
          <a:br>
            <a:rPr lang="en-US" sz="1100" dirty="0" smtClean="0">
              <a:latin typeface="Times New Roman" panose="02020603050405020304" pitchFamily="18" charset="0"/>
              <a:cs typeface="Times New Roman" panose="02020603050405020304" pitchFamily="18" charset="0"/>
            </a:rPr>
          </a:br>
          <a:r>
            <a:rPr lang="en-US" sz="1100" dirty="0" smtClean="0"/>
            <a:t>HRS </a:t>
          </a:r>
          <a:r>
            <a:rPr lang="en-US" sz="1100" dirty="0" smtClean="0">
              <a:latin typeface="Times New Roman" panose="02020603050405020304" pitchFamily="18" charset="0"/>
              <a:cs typeface="Times New Roman" panose="02020603050405020304" pitchFamily="18" charset="0"/>
            </a:rPr>
            <a:t>§ 386-25(k)</a:t>
          </a:r>
          <a:endParaRPr lang="en-US" sz="1100" dirty="0"/>
        </a:p>
      </dgm:t>
    </dgm:pt>
    <dgm:pt modelId="{D0E11178-6F58-4FC0-87EB-DAAEE1A8FF85}" type="parTrans" cxnId="{9C7A94E0-CC20-4090-9FBD-F815DDB69E0E}">
      <dgm:prSet/>
      <dgm:spPr/>
      <dgm:t>
        <a:bodyPr/>
        <a:lstStyle/>
        <a:p>
          <a:endParaRPr lang="en-US"/>
        </a:p>
      </dgm:t>
    </dgm:pt>
    <dgm:pt modelId="{8929526C-DE08-49DF-BCF7-6698019A8E92}" type="sibTrans" cxnId="{9C7A94E0-CC20-4090-9FBD-F815DDB69E0E}">
      <dgm:prSet/>
      <dgm:spPr/>
      <dgm:t>
        <a:bodyPr/>
        <a:lstStyle/>
        <a:p>
          <a:endParaRPr lang="en-US"/>
        </a:p>
      </dgm:t>
    </dgm:pt>
    <dgm:pt modelId="{AE03D9D0-528C-40C6-A69E-E1CB5CF25B22}">
      <dgm:prSet custT="1"/>
      <dgm:spPr>
        <a:solidFill>
          <a:schemeClr val="tx1"/>
        </a:solidFill>
      </dgm:spPr>
      <dgm:t>
        <a:bodyPr/>
        <a:lstStyle/>
        <a:p>
          <a:r>
            <a:rPr lang="en-US" sz="1100" dirty="0" smtClean="0">
              <a:solidFill>
                <a:schemeClr val="bg1"/>
              </a:solidFill>
            </a:rPr>
            <a:t>Day 254 (approx.)</a:t>
          </a:r>
          <a:br>
            <a:rPr lang="en-US" sz="1100" dirty="0" smtClean="0">
              <a:solidFill>
                <a:schemeClr val="bg1"/>
              </a:solidFill>
            </a:rPr>
          </a:br>
          <a:r>
            <a:rPr lang="en-US" sz="1100" dirty="0" smtClean="0">
              <a:solidFill>
                <a:schemeClr val="bg1"/>
              </a:solidFill>
            </a:rPr>
            <a:t>VR plan automatically approved if no action taken by the Director</a:t>
          </a:r>
          <a:br>
            <a:rPr lang="en-US" sz="1100" dirty="0" smtClean="0">
              <a:solidFill>
                <a:schemeClr val="bg1"/>
              </a:solidFill>
            </a:rPr>
          </a:br>
          <a:r>
            <a:rPr lang="en-US" sz="1100" dirty="0" smtClean="0">
              <a:solidFill>
                <a:schemeClr val="bg1"/>
              </a:solidFill>
            </a:rPr>
            <a:t>HAR </a:t>
          </a:r>
          <a:r>
            <a:rPr lang="en-US" sz="1100" dirty="0" smtClean="0">
              <a:solidFill>
                <a:schemeClr val="bg1"/>
              </a:solidFill>
              <a:latin typeface="Times New Roman" panose="02020603050405020304" pitchFamily="18" charset="0"/>
              <a:cs typeface="Times New Roman" panose="02020603050405020304" pitchFamily="18" charset="0"/>
            </a:rPr>
            <a:t>§ 12-14-10(c)</a:t>
          </a:r>
          <a:endParaRPr lang="en-US" sz="1100" dirty="0">
            <a:solidFill>
              <a:schemeClr val="bg1"/>
            </a:solidFill>
          </a:endParaRPr>
        </a:p>
      </dgm:t>
    </dgm:pt>
    <dgm:pt modelId="{9E13286C-3F3B-497E-AFCC-B99850B2CFCE}" type="parTrans" cxnId="{B32AA2A7-5D37-4A56-BA64-DF792EB2628C}">
      <dgm:prSet/>
      <dgm:spPr/>
      <dgm:t>
        <a:bodyPr/>
        <a:lstStyle/>
        <a:p>
          <a:endParaRPr lang="en-US"/>
        </a:p>
      </dgm:t>
    </dgm:pt>
    <dgm:pt modelId="{0547ECF3-D7BD-47A6-82BD-C4C9BE889AF1}" type="sibTrans" cxnId="{B32AA2A7-5D37-4A56-BA64-DF792EB2628C}">
      <dgm:prSet custT="1"/>
      <dgm:spPr/>
      <dgm:t>
        <a:bodyPr/>
        <a:lstStyle/>
        <a:p>
          <a:endParaRPr lang="en-US" sz="1100"/>
        </a:p>
      </dgm:t>
    </dgm:pt>
    <dgm:pt modelId="{8F9D2BB0-0E01-4045-B269-BC8024F32210}" type="pres">
      <dgm:prSet presAssocID="{0C0AAA9E-D4F2-48CF-B7AB-ECD340402762}" presName="diagram" presStyleCnt="0">
        <dgm:presLayoutVars>
          <dgm:dir/>
          <dgm:resizeHandles val="exact"/>
        </dgm:presLayoutVars>
      </dgm:prSet>
      <dgm:spPr/>
      <dgm:t>
        <a:bodyPr/>
        <a:lstStyle/>
        <a:p>
          <a:endParaRPr lang="en-US"/>
        </a:p>
      </dgm:t>
    </dgm:pt>
    <dgm:pt modelId="{C9C6E109-B53A-46F9-8231-90A5E7444C7F}" type="pres">
      <dgm:prSet presAssocID="{0FD08753-6683-442D-990B-972238E4C9A2}" presName="node" presStyleLbl="node1" presStyleIdx="0" presStyleCnt="15">
        <dgm:presLayoutVars>
          <dgm:bulletEnabled val="1"/>
        </dgm:presLayoutVars>
      </dgm:prSet>
      <dgm:spPr/>
      <dgm:t>
        <a:bodyPr/>
        <a:lstStyle/>
        <a:p>
          <a:endParaRPr lang="en-US"/>
        </a:p>
      </dgm:t>
    </dgm:pt>
    <dgm:pt modelId="{FDBA633E-5A4D-4F21-A0E6-99C81DFC618A}" type="pres">
      <dgm:prSet presAssocID="{6B00375F-4DAC-4FA2-8D2B-FBE835C67586}" presName="sibTrans" presStyleLbl="sibTrans2D1" presStyleIdx="0" presStyleCnt="14"/>
      <dgm:spPr/>
      <dgm:t>
        <a:bodyPr/>
        <a:lstStyle/>
        <a:p>
          <a:endParaRPr lang="en-US"/>
        </a:p>
      </dgm:t>
    </dgm:pt>
    <dgm:pt modelId="{2CA8CF6B-A3D4-46ED-9B9F-E2B1E3FD40F3}" type="pres">
      <dgm:prSet presAssocID="{6B00375F-4DAC-4FA2-8D2B-FBE835C67586}" presName="connectorText" presStyleLbl="sibTrans2D1" presStyleIdx="0" presStyleCnt="14"/>
      <dgm:spPr/>
      <dgm:t>
        <a:bodyPr/>
        <a:lstStyle/>
        <a:p>
          <a:endParaRPr lang="en-US"/>
        </a:p>
      </dgm:t>
    </dgm:pt>
    <dgm:pt modelId="{4E177EA0-FD4F-4D29-A222-B93C862411CD}" type="pres">
      <dgm:prSet presAssocID="{3616323C-79A7-430E-8F09-18CBCFACC0EA}" presName="node" presStyleLbl="node1" presStyleIdx="1" presStyleCnt="15">
        <dgm:presLayoutVars>
          <dgm:bulletEnabled val="1"/>
        </dgm:presLayoutVars>
      </dgm:prSet>
      <dgm:spPr/>
      <dgm:t>
        <a:bodyPr/>
        <a:lstStyle/>
        <a:p>
          <a:endParaRPr lang="en-US"/>
        </a:p>
      </dgm:t>
    </dgm:pt>
    <dgm:pt modelId="{3A26F954-BBCC-4178-91B1-B2ABCBFD7483}" type="pres">
      <dgm:prSet presAssocID="{BFF53922-2CCD-4BC0-8C4A-C8881C0479C0}" presName="sibTrans" presStyleLbl="sibTrans2D1" presStyleIdx="1" presStyleCnt="14"/>
      <dgm:spPr/>
      <dgm:t>
        <a:bodyPr/>
        <a:lstStyle/>
        <a:p>
          <a:endParaRPr lang="en-US"/>
        </a:p>
      </dgm:t>
    </dgm:pt>
    <dgm:pt modelId="{E77E47F1-928A-43CA-8863-A920E88DA0AB}" type="pres">
      <dgm:prSet presAssocID="{BFF53922-2CCD-4BC0-8C4A-C8881C0479C0}" presName="connectorText" presStyleLbl="sibTrans2D1" presStyleIdx="1" presStyleCnt="14"/>
      <dgm:spPr/>
      <dgm:t>
        <a:bodyPr/>
        <a:lstStyle/>
        <a:p>
          <a:endParaRPr lang="en-US"/>
        </a:p>
      </dgm:t>
    </dgm:pt>
    <dgm:pt modelId="{51377B66-E264-46B2-8C72-A71BD6ED7C61}" type="pres">
      <dgm:prSet presAssocID="{38E9D39E-B401-4100-8F1D-8442865BD999}" presName="node" presStyleLbl="node1" presStyleIdx="2" presStyleCnt="15">
        <dgm:presLayoutVars>
          <dgm:bulletEnabled val="1"/>
        </dgm:presLayoutVars>
      </dgm:prSet>
      <dgm:spPr/>
      <dgm:t>
        <a:bodyPr/>
        <a:lstStyle/>
        <a:p>
          <a:endParaRPr lang="en-US"/>
        </a:p>
      </dgm:t>
    </dgm:pt>
    <dgm:pt modelId="{30E573C3-B7C0-4262-B3EB-9ECDA56733B2}" type="pres">
      <dgm:prSet presAssocID="{8AE9D130-3534-4624-B018-014D383C087B}" presName="sibTrans" presStyleLbl="sibTrans2D1" presStyleIdx="2" presStyleCnt="14"/>
      <dgm:spPr/>
      <dgm:t>
        <a:bodyPr/>
        <a:lstStyle/>
        <a:p>
          <a:endParaRPr lang="en-US"/>
        </a:p>
      </dgm:t>
    </dgm:pt>
    <dgm:pt modelId="{908AECD4-A8EF-471B-A6D7-255F5A21E479}" type="pres">
      <dgm:prSet presAssocID="{8AE9D130-3534-4624-B018-014D383C087B}" presName="connectorText" presStyleLbl="sibTrans2D1" presStyleIdx="2" presStyleCnt="14"/>
      <dgm:spPr/>
      <dgm:t>
        <a:bodyPr/>
        <a:lstStyle/>
        <a:p>
          <a:endParaRPr lang="en-US"/>
        </a:p>
      </dgm:t>
    </dgm:pt>
    <dgm:pt modelId="{3FB09774-253C-4CCD-BD2A-0C8D66FAF293}" type="pres">
      <dgm:prSet presAssocID="{D2E73260-7050-4078-9028-E20909DD321A}" presName="node" presStyleLbl="node1" presStyleIdx="3" presStyleCnt="15">
        <dgm:presLayoutVars>
          <dgm:bulletEnabled val="1"/>
        </dgm:presLayoutVars>
      </dgm:prSet>
      <dgm:spPr/>
      <dgm:t>
        <a:bodyPr/>
        <a:lstStyle/>
        <a:p>
          <a:endParaRPr lang="en-US"/>
        </a:p>
      </dgm:t>
    </dgm:pt>
    <dgm:pt modelId="{73C152CB-DCA4-43C9-9672-9C89B0D9EDE0}" type="pres">
      <dgm:prSet presAssocID="{BE5415E9-BE6D-453C-9717-DE43F393DC3E}" presName="sibTrans" presStyleLbl="sibTrans2D1" presStyleIdx="3" presStyleCnt="14"/>
      <dgm:spPr/>
      <dgm:t>
        <a:bodyPr/>
        <a:lstStyle/>
        <a:p>
          <a:endParaRPr lang="en-US"/>
        </a:p>
      </dgm:t>
    </dgm:pt>
    <dgm:pt modelId="{3191D2F5-B7BD-4804-AA5E-D5385EB2F7BD}" type="pres">
      <dgm:prSet presAssocID="{BE5415E9-BE6D-453C-9717-DE43F393DC3E}" presName="connectorText" presStyleLbl="sibTrans2D1" presStyleIdx="3" presStyleCnt="14"/>
      <dgm:spPr/>
      <dgm:t>
        <a:bodyPr/>
        <a:lstStyle/>
        <a:p>
          <a:endParaRPr lang="en-US"/>
        </a:p>
      </dgm:t>
    </dgm:pt>
    <dgm:pt modelId="{B8E65C5B-EF8D-4EB2-B0BC-C396C3BE8CB9}" type="pres">
      <dgm:prSet presAssocID="{34523537-0028-4CE0-A26B-778FF022A6F6}" presName="node" presStyleLbl="node1" presStyleIdx="4" presStyleCnt="15">
        <dgm:presLayoutVars>
          <dgm:bulletEnabled val="1"/>
        </dgm:presLayoutVars>
      </dgm:prSet>
      <dgm:spPr/>
      <dgm:t>
        <a:bodyPr/>
        <a:lstStyle/>
        <a:p>
          <a:endParaRPr lang="en-US"/>
        </a:p>
      </dgm:t>
    </dgm:pt>
    <dgm:pt modelId="{EF83543B-5464-4124-8C83-A3D6DB1223AC}" type="pres">
      <dgm:prSet presAssocID="{BC443111-1A2E-47EB-B639-57BC2ACF80DD}" presName="sibTrans" presStyleLbl="sibTrans2D1" presStyleIdx="4" presStyleCnt="14"/>
      <dgm:spPr/>
      <dgm:t>
        <a:bodyPr/>
        <a:lstStyle/>
        <a:p>
          <a:endParaRPr lang="en-US"/>
        </a:p>
      </dgm:t>
    </dgm:pt>
    <dgm:pt modelId="{463094ED-A2C0-4273-B52A-589FE7E84A18}" type="pres">
      <dgm:prSet presAssocID="{BC443111-1A2E-47EB-B639-57BC2ACF80DD}" presName="connectorText" presStyleLbl="sibTrans2D1" presStyleIdx="4" presStyleCnt="14"/>
      <dgm:spPr/>
      <dgm:t>
        <a:bodyPr/>
        <a:lstStyle/>
        <a:p>
          <a:endParaRPr lang="en-US"/>
        </a:p>
      </dgm:t>
    </dgm:pt>
    <dgm:pt modelId="{F6A613CC-3DBA-42BE-8F81-BE2E82E3B1AD}" type="pres">
      <dgm:prSet presAssocID="{6C961233-DAF6-4CD7-A4E9-E6AB83BD0B3C}" presName="node" presStyleLbl="node1" presStyleIdx="5" presStyleCnt="15">
        <dgm:presLayoutVars>
          <dgm:bulletEnabled val="1"/>
        </dgm:presLayoutVars>
      </dgm:prSet>
      <dgm:spPr/>
      <dgm:t>
        <a:bodyPr/>
        <a:lstStyle/>
        <a:p>
          <a:endParaRPr lang="en-US"/>
        </a:p>
      </dgm:t>
    </dgm:pt>
    <dgm:pt modelId="{3F726672-1F7A-4CF5-A18E-A5A807A86927}" type="pres">
      <dgm:prSet presAssocID="{4C8ADEA1-8BAC-49C0-9493-DA76DF85217D}" presName="sibTrans" presStyleLbl="sibTrans2D1" presStyleIdx="5" presStyleCnt="14"/>
      <dgm:spPr/>
      <dgm:t>
        <a:bodyPr/>
        <a:lstStyle/>
        <a:p>
          <a:endParaRPr lang="en-US"/>
        </a:p>
      </dgm:t>
    </dgm:pt>
    <dgm:pt modelId="{FC0BBD85-9484-4032-8AF3-A5DF0E0209E7}" type="pres">
      <dgm:prSet presAssocID="{4C8ADEA1-8BAC-49C0-9493-DA76DF85217D}" presName="connectorText" presStyleLbl="sibTrans2D1" presStyleIdx="5" presStyleCnt="14"/>
      <dgm:spPr/>
      <dgm:t>
        <a:bodyPr/>
        <a:lstStyle/>
        <a:p>
          <a:endParaRPr lang="en-US"/>
        </a:p>
      </dgm:t>
    </dgm:pt>
    <dgm:pt modelId="{0E201483-03D1-4053-86EC-7CD7FDBD3B1B}" type="pres">
      <dgm:prSet presAssocID="{2B7AAA01-9F36-48E3-B3D0-860742A56C24}" presName="node" presStyleLbl="node1" presStyleIdx="6" presStyleCnt="15">
        <dgm:presLayoutVars>
          <dgm:bulletEnabled val="1"/>
        </dgm:presLayoutVars>
      </dgm:prSet>
      <dgm:spPr/>
      <dgm:t>
        <a:bodyPr/>
        <a:lstStyle/>
        <a:p>
          <a:endParaRPr lang="en-US"/>
        </a:p>
      </dgm:t>
    </dgm:pt>
    <dgm:pt modelId="{42A2F516-9983-4B43-A780-31CC6F330353}" type="pres">
      <dgm:prSet presAssocID="{433A1BAB-C5E2-4403-B4E7-8CE8A6AAEE3C}" presName="sibTrans" presStyleLbl="sibTrans2D1" presStyleIdx="6" presStyleCnt="14"/>
      <dgm:spPr/>
      <dgm:t>
        <a:bodyPr/>
        <a:lstStyle/>
        <a:p>
          <a:endParaRPr lang="en-US"/>
        </a:p>
      </dgm:t>
    </dgm:pt>
    <dgm:pt modelId="{05EA97A6-63F7-4592-A28F-537564F10156}" type="pres">
      <dgm:prSet presAssocID="{433A1BAB-C5E2-4403-B4E7-8CE8A6AAEE3C}" presName="connectorText" presStyleLbl="sibTrans2D1" presStyleIdx="6" presStyleCnt="14"/>
      <dgm:spPr/>
      <dgm:t>
        <a:bodyPr/>
        <a:lstStyle/>
        <a:p>
          <a:endParaRPr lang="en-US"/>
        </a:p>
      </dgm:t>
    </dgm:pt>
    <dgm:pt modelId="{AEBF382F-E5CE-400F-AEAD-D042740E1188}" type="pres">
      <dgm:prSet presAssocID="{DFBF9455-71F9-4D21-A87F-368C3B97C927}" presName="node" presStyleLbl="node1" presStyleIdx="7" presStyleCnt="15">
        <dgm:presLayoutVars>
          <dgm:bulletEnabled val="1"/>
        </dgm:presLayoutVars>
      </dgm:prSet>
      <dgm:spPr/>
      <dgm:t>
        <a:bodyPr/>
        <a:lstStyle/>
        <a:p>
          <a:endParaRPr lang="en-US"/>
        </a:p>
      </dgm:t>
    </dgm:pt>
    <dgm:pt modelId="{D4D8C523-BC17-41D4-94B5-303994123EFE}" type="pres">
      <dgm:prSet presAssocID="{21D9BAE1-877A-48D7-930E-EB7A10D65E84}" presName="sibTrans" presStyleLbl="sibTrans2D1" presStyleIdx="7" presStyleCnt="14"/>
      <dgm:spPr/>
      <dgm:t>
        <a:bodyPr/>
        <a:lstStyle/>
        <a:p>
          <a:endParaRPr lang="en-US"/>
        </a:p>
      </dgm:t>
    </dgm:pt>
    <dgm:pt modelId="{79B5490E-2008-4E25-AC97-428AFE33380A}" type="pres">
      <dgm:prSet presAssocID="{21D9BAE1-877A-48D7-930E-EB7A10D65E84}" presName="connectorText" presStyleLbl="sibTrans2D1" presStyleIdx="7" presStyleCnt="14"/>
      <dgm:spPr/>
      <dgm:t>
        <a:bodyPr/>
        <a:lstStyle/>
        <a:p>
          <a:endParaRPr lang="en-US"/>
        </a:p>
      </dgm:t>
    </dgm:pt>
    <dgm:pt modelId="{C2B1F3B5-AF6E-4BF9-BAB8-FEBEC3D6F912}" type="pres">
      <dgm:prSet presAssocID="{D268F6EF-B9DF-456D-B230-45697F88FF29}" presName="node" presStyleLbl="node1" presStyleIdx="8" presStyleCnt="15">
        <dgm:presLayoutVars>
          <dgm:bulletEnabled val="1"/>
        </dgm:presLayoutVars>
      </dgm:prSet>
      <dgm:spPr/>
      <dgm:t>
        <a:bodyPr/>
        <a:lstStyle/>
        <a:p>
          <a:endParaRPr lang="en-US"/>
        </a:p>
      </dgm:t>
    </dgm:pt>
    <dgm:pt modelId="{1E4A7A73-17A0-4E4E-A50F-75660F77F63E}" type="pres">
      <dgm:prSet presAssocID="{9D4EECBB-19E0-427B-950C-A21083B538FC}" presName="sibTrans" presStyleLbl="sibTrans2D1" presStyleIdx="8" presStyleCnt="14"/>
      <dgm:spPr/>
      <dgm:t>
        <a:bodyPr/>
        <a:lstStyle/>
        <a:p>
          <a:endParaRPr lang="en-US"/>
        </a:p>
      </dgm:t>
    </dgm:pt>
    <dgm:pt modelId="{B53AE3BE-3674-4AF7-BD44-5F1038EAEDB8}" type="pres">
      <dgm:prSet presAssocID="{9D4EECBB-19E0-427B-950C-A21083B538FC}" presName="connectorText" presStyleLbl="sibTrans2D1" presStyleIdx="8" presStyleCnt="14"/>
      <dgm:spPr/>
      <dgm:t>
        <a:bodyPr/>
        <a:lstStyle/>
        <a:p>
          <a:endParaRPr lang="en-US"/>
        </a:p>
      </dgm:t>
    </dgm:pt>
    <dgm:pt modelId="{127FFF95-2063-4A00-A859-EAD1F7ABD74D}" type="pres">
      <dgm:prSet presAssocID="{181D720C-575E-4E88-BB7D-26627C0CCC25}" presName="node" presStyleLbl="node1" presStyleIdx="9" presStyleCnt="15">
        <dgm:presLayoutVars>
          <dgm:bulletEnabled val="1"/>
        </dgm:presLayoutVars>
      </dgm:prSet>
      <dgm:spPr/>
      <dgm:t>
        <a:bodyPr/>
        <a:lstStyle/>
        <a:p>
          <a:endParaRPr lang="en-US"/>
        </a:p>
      </dgm:t>
    </dgm:pt>
    <dgm:pt modelId="{F5FB9571-9982-4203-9DE4-5E5F74F318A2}" type="pres">
      <dgm:prSet presAssocID="{BB1BB09B-7A03-43B4-999E-E8C96AF2B31F}" presName="sibTrans" presStyleLbl="sibTrans2D1" presStyleIdx="9" presStyleCnt="14"/>
      <dgm:spPr/>
      <dgm:t>
        <a:bodyPr/>
        <a:lstStyle/>
        <a:p>
          <a:endParaRPr lang="en-US"/>
        </a:p>
      </dgm:t>
    </dgm:pt>
    <dgm:pt modelId="{EDBC0BFB-9A48-4C66-9882-1C163CE85818}" type="pres">
      <dgm:prSet presAssocID="{BB1BB09B-7A03-43B4-999E-E8C96AF2B31F}" presName="connectorText" presStyleLbl="sibTrans2D1" presStyleIdx="9" presStyleCnt="14"/>
      <dgm:spPr/>
      <dgm:t>
        <a:bodyPr/>
        <a:lstStyle/>
        <a:p>
          <a:endParaRPr lang="en-US"/>
        </a:p>
      </dgm:t>
    </dgm:pt>
    <dgm:pt modelId="{BE861F8A-B13B-49A0-B528-676DFFB404EA}" type="pres">
      <dgm:prSet presAssocID="{AE03D9D0-528C-40C6-A69E-E1CB5CF25B22}" presName="node" presStyleLbl="node1" presStyleIdx="10" presStyleCnt="15">
        <dgm:presLayoutVars>
          <dgm:bulletEnabled val="1"/>
        </dgm:presLayoutVars>
      </dgm:prSet>
      <dgm:spPr/>
      <dgm:t>
        <a:bodyPr/>
        <a:lstStyle/>
        <a:p>
          <a:endParaRPr lang="en-US"/>
        </a:p>
      </dgm:t>
    </dgm:pt>
    <dgm:pt modelId="{2D716288-BAA9-455C-A8A5-1400D7CF8CE9}" type="pres">
      <dgm:prSet presAssocID="{0547ECF3-D7BD-47A6-82BD-C4C9BE889AF1}" presName="sibTrans" presStyleLbl="sibTrans2D1" presStyleIdx="10" presStyleCnt="14"/>
      <dgm:spPr/>
      <dgm:t>
        <a:bodyPr/>
        <a:lstStyle/>
        <a:p>
          <a:endParaRPr lang="en-US"/>
        </a:p>
      </dgm:t>
    </dgm:pt>
    <dgm:pt modelId="{01C9AD06-BBED-4A69-BB66-BFF544A5D2D3}" type="pres">
      <dgm:prSet presAssocID="{0547ECF3-D7BD-47A6-82BD-C4C9BE889AF1}" presName="connectorText" presStyleLbl="sibTrans2D1" presStyleIdx="10" presStyleCnt="14"/>
      <dgm:spPr/>
      <dgm:t>
        <a:bodyPr/>
        <a:lstStyle/>
        <a:p>
          <a:endParaRPr lang="en-US"/>
        </a:p>
      </dgm:t>
    </dgm:pt>
    <dgm:pt modelId="{5758099F-504B-4F1D-B919-00205E8B6E23}" type="pres">
      <dgm:prSet presAssocID="{8F8088CF-8578-4F3F-A3F9-0FB8F30EBB36}" presName="node" presStyleLbl="node1" presStyleIdx="11" presStyleCnt="15">
        <dgm:presLayoutVars>
          <dgm:bulletEnabled val="1"/>
        </dgm:presLayoutVars>
      </dgm:prSet>
      <dgm:spPr/>
      <dgm:t>
        <a:bodyPr/>
        <a:lstStyle/>
        <a:p>
          <a:endParaRPr lang="en-US"/>
        </a:p>
      </dgm:t>
    </dgm:pt>
    <dgm:pt modelId="{A600BD1E-53A1-4F2C-BD4F-1BB3CF1BE52C}" type="pres">
      <dgm:prSet presAssocID="{5EC6268C-A6A1-46EA-ABFE-153E8667B78C}" presName="sibTrans" presStyleLbl="sibTrans2D1" presStyleIdx="11" presStyleCnt="14"/>
      <dgm:spPr/>
      <dgm:t>
        <a:bodyPr/>
        <a:lstStyle/>
        <a:p>
          <a:endParaRPr lang="en-US"/>
        </a:p>
      </dgm:t>
    </dgm:pt>
    <dgm:pt modelId="{02050EEA-C2B8-4CAC-AFC1-C497871516B1}" type="pres">
      <dgm:prSet presAssocID="{5EC6268C-A6A1-46EA-ABFE-153E8667B78C}" presName="connectorText" presStyleLbl="sibTrans2D1" presStyleIdx="11" presStyleCnt="14"/>
      <dgm:spPr/>
      <dgm:t>
        <a:bodyPr/>
        <a:lstStyle/>
        <a:p>
          <a:endParaRPr lang="en-US"/>
        </a:p>
      </dgm:t>
    </dgm:pt>
    <dgm:pt modelId="{95DB3FE8-3A9D-419A-9302-B66D6A4BB7A0}" type="pres">
      <dgm:prSet presAssocID="{7D79B72F-2884-4B03-BB19-31F32C9564D7}" presName="node" presStyleLbl="node1" presStyleIdx="12" presStyleCnt="15">
        <dgm:presLayoutVars>
          <dgm:bulletEnabled val="1"/>
        </dgm:presLayoutVars>
      </dgm:prSet>
      <dgm:spPr/>
      <dgm:t>
        <a:bodyPr/>
        <a:lstStyle/>
        <a:p>
          <a:endParaRPr lang="en-US"/>
        </a:p>
      </dgm:t>
    </dgm:pt>
    <dgm:pt modelId="{A924ADD9-E94F-499D-B267-C8E805A1A049}" type="pres">
      <dgm:prSet presAssocID="{DEFC1A71-4D6D-47A5-AA5D-6FBF582823F0}" presName="sibTrans" presStyleLbl="sibTrans2D1" presStyleIdx="12" presStyleCnt="14"/>
      <dgm:spPr/>
      <dgm:t>
        <a:bodyPr/>
        <a:lstStyle/>
        <a:p>
          <a:endParaRPr lang="en-US"/>
        </a:p>
      </dgm:t>
    </dgm:pt>
    <dgm:pt modelId="{C45DF960-43AA-4F74-A814-90A59023C49D}" type="pres">
      <dgm:prSet presAssocID="{DEFC1A71-4D6D-47A5-AA5D-6FBF582823F0}" presName="connectorText" presStyleLbl="sibTrans2D1" presStyleIdx="12" presStyleCnt="14"/>
      <dgm:spPr/>
      <dgm:t>
        <a:bodyPr/>
        <a:lstStyle/>
        <a:p>
          <a:endParaRPr lang="en-US"/>
        </a:p>
      </dgm:t>
    </dgm:pt>
    <dgm:pt modelId="{624C097E-C811-49B6-8001-18E3BF9E2BEE}" type="pres">
      <dgm:prSet presAssocID="{987E4D37-FB8E-48D4-9605-54B39D5BA558}" presName="node" presStyleLbl="node1" presStyleIdx="13" presStyleCnt="15">
        <dgm:presLayoutVars>
          <dgm:bulletEnabled val="1"/>
        </dgm:presLayoutVars>
      </dgm:prSet>
      <dgm:spPr/>
      <dgm:t>
        <a:bodyPr/>
        <a:lstStyle/>
        <a:p>
          <a:endParaRPr lang="en-US"/>
        </a:p>
      </dgm:t>
    </dgm:pt>
    <dgm:pt modelId="{95D9934C-ECE5-4F1D-97F5-11EFB29209C8}" type="pres">
      <dgm:prSet presAssocID="{903BB551-8E47-4C01-B16E-A49BB597C67B}" presName="sibTrans" presStyleLbl="sibTrans2D1" presStyleIdx="13" presStyleCnt="14"/>
      <dgm:spPr/>
      <dgm:t>
        <a:bodyPr/>
        <a:lstStyle/>
        <a:p>
          <a:endParaRPr lang="en-US"/>
        </a:p>
      </dgm:t>
    </dgm:pt>
    <dgm:pt modelId="{84FC6271-87E3-4693-A31D-D976A69537B8}" type="pres">
      <dgm:prSet presAssocID="{903BB551-8E47-4C01-B16E-A49BB597C67B}" presName="connectorText" presStyleLbl="sibTrans2D1" presStyleIdx="13" presStyleCnt="14"/>
      <dgm:spPr/>
      <dgm:t>
        <a:bodyPr/>
        <a:lstStyle/>
        <a:p>
          <a:endParaRPr lang="en-US"/>
        </a:p>
      </dgm:t>
    </dgm:pt>
    <dgm:pt modelId="{2893160C-43E3-4129-8AB8-BB169A8F3A83}" type="pres">
      <dgm:prSet presAssocID="{6525B25E-1F89-4B95-9729-31B917D0B5A7}" presName="node" presStyleLbl="node1" presStyleIdx="14" presStyleCnt="15">
        <dgm:presLayoutVars>
          <dgm:bulletEnabled val="1"/>
        </dgm:presLayoutVars>
      </dgm:prSet>
      <dgm:spPr/>
      <dgm:t>
        <a:bodyPr/>
        <a:lstStyle/>
        <a:p>
          <a:endParaRPr lang="en-US"/>
        </a:p>
      </dgm:t>
    </dgm:pt>
  </dgm:ptLst>
  <dgm:cxnLst>
    <dgm:cxn modelId="{0137066D-B1D4-4AAB-B070-6C88579B6DC8}" srcId="{0C0AAA9E-D4F2-48CF-B7AB-ECD340402762}" destId="{2B7AAA01-9F36-48E3-B3D0-860742A56C24}" srcOrd="6" destOrd="0" parTransId="{1A11C9AC-A026-4007-A438-22FC35497A0A}" sibTransId="{433A1BAB-C5E2-4403-B4E7-8CE8A6AAEE3C}"/>
    <dgm:cxn modelId="{E4785944-75B4-478A-A894-6B070FA1A3E9}" type="presOf" srcId="{5EC6268C-A6A1-46EA-ABFE-153E8667B78C}" destId="{02050EEA-C2B8-4CAC-AFC1-C497871516B1}" srcOrd="1" destOrd="0" presId="urn:microsoft.com/office/officeart/2005/8/layout/process5"/>
    <dgm:cxn modelId="{D01154A9-3149-427B-95F0-E0A21C9D4392}" type="presOf" srcId="{0547ECF3-D7BD-47A6-82BD-C4C9BE889AF1}" destId="{2D716288-BAA9-455C-A8A5-1400D7CF8CE9}" srcOrd="0" destOrd="0" presId="urn:microsoft.com/office/officeart/2005/8/layout/process5"/>
    <dgm:cxn modelId="{ACFEBE35-B2A6-4745-9513-7231790965F0}" type="presOf" srcId="{BC443111-1A2E-47EB-B639-57BC2ACF80DD}" destId="{EF83543B-5464-4124-8C83-A3D6DB1223AC}" srcOrd="0" destOrd="0" presId="urn:microsoft.com/office/officeart/2005/8/layout/process5"/>
    <dgm:cxn modelId="{88CC74EE-CBE3-4444-9230-5FE3923343C9}" type="presOf" srcId="{987E4D37-FB8E-48D4-9605-54B39D5BA558}" destId="{624C097E-C811-49B6-8001-18E3BF9E2BEE}" srcOrd="0" destOrd="0" presId="urn:microsoft.com/office/officeart/2005/8/layout/process5"/>
    <dgm:cxn modelId="{1C1E19CF-E92B-49A6-8DA5-494D21096D3C}" srcId="{0C0AAA9E-D4F2-48CF-B7AB-ECD340402762}" destId="{D268F6EF-B9DF-456D-B230-45697F88FF29}" srcOrd="8" destOrd="0" parTransId="{076FFB20-D63E-4452-BF38-1F21AE7B7A52}" sibTransId="{9D4EECBB-19E0-427B-950C-A21083B538FC}"/>
    <dgm:cxn modelId="{DE80A330-4832-4565-91F9-0D39F3DAD75D}" type="presOf" srcId="{0547ECF3-D7BD-47A6-82BD-C4C9BE889AF1}" destId="{01C9AD06-BBED-4A69-BB66-BFF544A5D2D3}" srcOrd="1" destOrd="0" presId="urn:microsoft.com/office/officeart/2005/8/layout/process5"/>
    <dgm:cxn modelId="{DBEF3D90-08D6-484C-B0E4-8CEB6A2780CF}" type="presOf" srcId="{BE5415E9-BE6D-453C-9717-DE43F393DC3E}" destId="{73C152CB-DCA4-43C9-9672-9C89B0D9EDE0}" srcOrd="0" destOrd="0" presId="urn:microsoft.com/office/officeart/2005/8/layout/process5"/>
    <dgm:cxn modelId="{B3B77F42-C146-4206-A53D-486126F797B3}" type="presOf" srcId="{6525B25E-1F89-4B95-9729-31B917D0B5A7}" destId="{2893160C-43E3-4129-8AB8-BB169A8F3A83}" srcOrd="0" destOrd="0" presId="urn:microsoft.com/office/officeart/2005/8/layout/process5"/>
    <dgm:cxn modelId="{B3FC7D8A-F21B-4628-BA7F-D6AF987D700E}" type="presOf" srcId="{21D9BAE1-877A-48D7-930E-EB7A10D65E84}" destId="{79B5490E-2008-4E25-AC97-428AFE33380A}" srcOrd="1" destOrd="0" presId="urn:microsoft.com/office/officeart/2005/8/layout/process5"/>
    <dgm:cxn modelId="{989BE671-A493-4093-9348-0EEAB40469A2}" srcId="{0C0AAA9E-D4F2-48CF-B7AB-ECD340402762}" destId="{34523537-0028-4CE0-A26B-778FF022A6F6}" srcOrd="4" destOrd="0" parTransId="{1A1E5B3A-9BF0-430C-91EE-7AE7457ADE92}" sibTransId="{BC443111-1A2E-47EB-B639-57BC2ACF80DD}"/>
    <dgm:cxn modelId="{2988EA5D-5D49-4BE1-A555-1F288C10AB9E}" type="presOf" srcId="{8AE9D130-3534-4624-B018-014D383C087B}" destId="{908AECD4-A8EF-471B-A6D7-255F5A21E479}" srcOrd="1" destOrd="0" presId="urn:microsoft.com/office/officeart/2005/8/layout/process5"/>
    <dgm:cxn modelId="{CA45D9D6-46EC-46CE-9828-2C74487D8C59}" type="presOf" srcId="{BE5415E9-BE6D-453C-9717-DE43F393DC3E}" destId="{3191D2F5-B7BD-4804-AA5E-D5385EB2F7BD}" srcOrd="1" destOrd="0" presId="urn:microsoft.com/office/officeart/2005/8/layout/process5"/>
    <dgm:cxn modelId="{2D85A183-7859-46C3-8E96-6B7955623DCF}" type="presOf" srcId="{4C8ADEA1-8BAC-49C0-9493-DA76DF85217D}" destId="{3F726672-1F7A-4CF5-A18E-A5A807A86927}" srcOrd="0" destOrd="0" presId="urn:microsoft.com/office/officeart/2005/8/layout/process5"/>
    <dgm:cxn modelId="{E27F0ABA-619E-4A31-B5DA-59B9539E3242}" type="presOf" srcId="{0FD08753-6683-442D-990B-972238E4C9A2}" destId="{C9C6E109-B53A-46F9-8231-90A5E7444C7F}" srcOrd="0" destOrd="0" presId="urn:microsoft.com/office/officeart/2005/8/layout/process5"/>
    <dgm:cxn modelId="{B174D374-7E69-4C57-ACF3-6EB59658A9CA}" type="presOf" srcId="{5EC6268C-A6A1-46EA-ABFE-153E8667B78C}" destId="{A600BD1E-53A1-4F2C-BD4F-1BB3CF1BE52C}" srcOrd="0" destOrd="0" presId="urn:microsoft.com/office/officeart/2005/8/layout/process5"/>
    <dgm:cxn modelId="{FE10C27F-A16B-4C5C-BE41-6B96FCB8C945}" type="presOf" srcId="{DFBF9455-71F9-4D21-A87F-368C3B97C927}" destId="{AEBF382F-E5CE-400F-AEAD-D042740E1188}" srcOrd="0" destOrd="0" presId="urn:microsoft.com/office/officeart/2005/8/layout/process5"/>
    <dgm:cxn modelId="{FC11ECD5-C021-4349-9749-7CEB3AB72B57}" type="presOf" srcId="{9D4EECBB-19E0-427B-950C-A21083B538FC}" destId="{B53AE3BE-3674-4AF7-BD44-5F1038EAEDB8}" srcOrd="1" destOrd="0" presId="urn:microsoft.com/office/officeart/2005/8/layout/process5"/>
    <dgm:cxn modelId="{B32AA2A7-5D37-4A56-BA64-DF792EB2628C}" srcId="{0C0AAA9E-D4F2-48CF-B7AB-ECD340402762}" destId="{AE03D9D0-528C-40C6-A69E-E1CB5CF25B22}" srcOrd="10" destOrd="0" parTransId="{9E13286C-3F3B-497E-AFCC-B99850B2CFCE}" sibTransId="{0547ECF3-D7BD-47A6-82BD-C4C9BE889AF1}"/>
    <dgm:cxn modelId="{01C44F39-4FF1-4539-93E6-283C67778529}" srcId="{0C0AAA9E-D4F2-48CF-B7AB-ECD340402762}" destId="{DFBF9455-71F9-4D21-A87F-368C3B97C927}" srcOrd="7" destOrd="0" parTransId="{89378B03-C68E-4218-B570-2F631EA3B8FC}" sibTransId="{21D9BAE1-877A-48D7-930E-EB7A10D65E84}"/>
    <dgm:cxn modelId="{5DF52888-B0FD-40C5-A1F1-EFD4352F1E74}" type="presOf" srcId="{433A1BAB-C5E2-4403-B4E7-8CE8A6AAEE3C}" destId="{42A2F516-9983-4B43-A780-31CC6F330353}" srcOrd="0" destOrd="0" presId="urn:microsoft.com/office/officeart/2005/8/layout/process5"/>
    <dgm:cxn modelId="{47361105-5C54-4FCD-B939-83C92B786F60}" type="presOf" srcId="{7D79B72F-2884-4B03-BB19-31F32C9564D7}" destId="{95DB3FE8-3A9D-419A-9302-B66D6A4BB7A0}" srcOrd="0" destOrd="0" presId="urn:microsoft.com/office/officeart/2005/8/layout/process5"/>
    <dgm:cxn modelId="{761C39B5-1016-4C9C-9CB2-98476DE57010}" srcId="{0C0AAA9E-D4F2-48CF-B7AB-ECD340402762}" destId="{3616323C-79A7-430E-8F09-18CBCFACC0EA}" srcOrd="1" destOrd="0" parTransId="{EDA4720D-5E2C-4FCF-A99D-7921433409DE}" sibTransId="{BFF53922-2CCD-4BC0-8C4A-C8881C0479C0}"/>
    <dgm:cxn modelId="{064978F5-07BD-4668-82DB-EA848B2E1FC8}" type="presOf" srcId="{DEFC1A71-4D6D-47A5-AA5D-6FBF582823F0}" destId="{A924ADD9-E94F-499D-B267-C8E805A1A049}" srcOrd="0" destOrd="0" presId="urn:microsoft.com/office/officeart/2005/8/layout/process5"/>
    <dgm:cxn modelId="{F3FE8687-6ADA-4D4D-AE20-C274EBD5E044}" srcId="{0C0AAA9E-D4F2-48CF-B7AB-ECD340402762}" destId="{181D720C-575E-4E88-BB7D-26627C0CCC25}" srcOrd="9" destOrd="0" parTransId="{90F489EC-ECC5-4232-B014-9D2FA6FF41F2}" sibTransId="{BB1BB09B-7A03-43B4-999E-E8C96AF2B31F}"/>
    <dgm:cxn modelId="{BA4E4F72-7845-4539-B94A-8D855BBC8B5B}" type="presOf" srcId="{6B00375F-4DAC-4FA2-8D2B-FBE835C67586}" destId="{2CA8CF6B-A3D4-46ED-9B9F-E2B1E3FD40F3}" srcOrd="1" destOrd="0" presId="urn:microsoft.com/office/officeart/2005/8/layout/process5"/>
    <dgm:cxn modelId="{EAAE877B-D8EC-413C-803B-B873DAF70736}" type="presOf" srcId="{903BB551-8E47-4C01-B16E-A49BB597C67B}" destId="{84FC6271-87E3-4693-A31D-D976A69537B8}" srcOrd="1" destOrd="0" presId="urn:microsoft.com/office/officeart/2005/8/layout/process5"/>
    <dgm:cxn modelId="{80EA015E-7668-4E6D-86A5-9215AA160DF4}" type="presOf" srcId="{AE03D9D0-528C-40C6-A69E-E1CB5CF25B22}" destId="{BE861F8A-B13B-49A0-B528-676DFFB404EA}" srcOrd="0" destOrd="0" presId="urn:microsoft.com/office/officeart/2005/8/layout/process5"/>
    <dgm:cxn modelId="{6D2D8612-F12B-4D0F-BE7D-B5D87F0E96E9}" type="presOf" srcId="{D268F6EF-B9DF-456D-B230-45697F88FF29}" destId="{C2B1F3B5-AF6E-4BF9-BAB8-FEBEC3D6F912}" srcOrd="0" destOrd="0" presId="urn:microsoft.com/office/officeart/2005/8/layout/process5"/>
    <dgm:cxn modelId="{6D2359EA-7E6D-49D9-B9B6-6BD5AD25191C}" type="presOf" srcId="{6B00375F-4DAC-4FA2-8D2B-FBE835C67586}" destId="{FDBA633E-5A4D-4F21-A0E6-99C81DFC618A}" srcOrd="0" destOrd="0" presId="urn:microsoft.com/office/officeart/2005/8/layout/process5"/>
    <dgm:cxn modelId="{9821E706-E07E-422E-AEF2-A8E7FEEBF16E}" srcId="{0C0AAA9E-D4F2-48CF-B7AB-ECD340402762}" destId="{987E4D37-FB8E-48D4-9605-54B39D5BA558}" srcOrd="13" destOrd="0" parTransId="{D04319E7-8E41-49B5-A8B8-FBA784E28A39}" sibTransId="{903BB551-8E47-4C01-B16E-A49BB597C67B}"/>
    <dgm:cxn modelId="{E6482F99-C6DF-439E-BA7E-6C5F5E9E77D2}" srcId="{0C0AAA9E-D4F2-48CF-B7AB-ECD340402762}" destId="{8F8088CF-8578-4F3F-A3F9-0FB8F30EBB36}" srcOrd="11" destOrd="0" parTransId="{D7FFD427-1A86-44E9-95B2-6BBAB0979ED6}" sibTransId="{5EC6268C-A6A1-46EA-ABFE-153E8667B78C}"/>
    <dgm:cxn modelId="{075BE827-5F91-4010-8886-40A239A64738}" type="presOf" srcId="{38E9D39E-B401-4100-8F1D-8442865BD999}" destId="{51377B66-E264-46B2-8C72-A71BD6ED7C61}" srcOrd="0" destOrd="0" presId="urn:microsoft.com/office/officeart/2005/8/layout/process5"/>
    <dgm:cxn modelId="{E3497BCA-8A0E-49E7-A03E-ACA664C6945A}" type="presOf" srcId="{6C961233-DAF6-4CD7-A4E9-E6AB83BD0B3C}" destId="{F6A613CC-3DBA-42BE-8F81-BE2E82E3B1AD}" srcOrd="0" destOrd="0" presId="urn:microsoft.com/office/officeart/2005/8/layout/process5"/>
    <dgm:cxn modelId="{1159B1F8-49F9-41EE-A5F7-D82B2AD6AB23}" type="presOf" srcId="{2B7AAA01-9F36-48E3-B3D0-860742A56C24}" destId="{0E201483-03D1-4053-86EC-7CD7FDBD3B1B}" srcOrd="0" destOrd="0" presId="urn:microsoft.com/office/officeart/2005/8/layout/process5"/>
    <dgm:cxn modelId="{6B3A4DD7-BDDB-494C-B2BE-A638818EE35F}" type="presOf" srcId="{BFF53922-2CCD-4BC0-8C4A-C8881C0479C0}" destId="{3A26F954-BBCC-4178-91B1-B2ABCBFD7483}" srcOrd="0" destOrd="0" presId="urn:microsoft.com/office/officeart/2005/8/layout/process5"/>
    <dgm:cxn modelId="{B71B4698-8804-4DF5-AD80-0E643935A6B5}" srcId="{0C0AAA9E-D4F2-48CF-B7AB-ECD340402762}" destId="{7D79B72F-2884-4B03-BB19-31F32C9564D7}" srcOrd="12" destOrd="0" parTransId="{1D5D83C9-5E15-4E03-B3B8-06CC8AD855F7}" sibTransId="{DEFC1A71-4D6D-47A5-AA5D-6FBF582823F0}"/>
    <dgm:cxn modelId="{C2C8E7DE-C9DE-453C-913A-96219F38F0AF}" type="presOf" srcId="{34523537-0028-4CE0-A26B-778FF022A6F6}" destId="{B8E65C5B-EF8D-4EB2-B0BC-C396C3BE8CB9}" srcOrd="0" destOrd="0" presId="urn:microsoft.com/office/officeart/2005/8/layout/process5"/>
    <dgm:cxn modelId="{D3FFC027-934C-414E-A876-293779C34C01}" type="presOf" srcId="{DEFC1A71-4D6D-47A5-AA5D-6FBF582823F0}" destId="{C45DF960-43AA-4F74-A814-90A59023C49D}" srcOrd="1" destOrd="0" presId="urn:microsoft.com/office/officeart/2005/8/layout/process5"/>
    <dgm:cxn modelId="{79398DE6-9FE7-4BCD-94C1-18EC4A2AF870}" srcId="{0C0AAA9E-D4F2-48CF-B7AB-ECD340402762}" destId="{38E9D39E-B401-4100-8F1D-8442865BD999}" srcOrd="2" destOrd="0" parTransId="{C1CA1139-8E7B-4A56-A467-94A7CC30908A}" sibTransId="{8AE9D130-3534-4624-B018-014D383C087B}"/>
    <dgm:cxn modelId="{9F5A200C-FC0F-4E29-B7E1-901B94BF8BE5}" type="presOf" srcId="{8F8088CF-8578-4F3F-A3F9-0FB8F30EBB36}" destId="{5758099F-504B-4F1D-B919-00205E8B6E23}" srcOrd="0" destOrd="0" presId="urn:microsoft.com/office/officeart/2005/8/layout/process5"/>
    <dgm:cxn modelId="{747F302F-2666-44BF-A39C-025B2C4C9F75}" srcId="{0C0AAA9E-D4F2-48CF-B7AB-ECD340402762}" destId="{0FD08753-6683-442D-990B-972238E4C9A2}" srcOrd="0" destOrd="0" parTransId="{F8A2DBE0-2BC3-4190-A959-1B71454B7F1D}" sibTransId="{6B00375F-4DAC-4FA2-8D2B-FBE835C67586}"/>
    <dgm:cxn modelId="{A566E306-CC8F-4FF3-B694-4728C1C8E65E}" type="presOf" srcId="{181D720C-575E-4E88-BB7D-26627C0CCC25}" destId="{127FFF95-2063-4A00-A859-EAD1F7ABD74D}" srcOrd="0" destOrd="0" presId="urn:microsoft.com/office/officeart/2005/8/layout/process5"/>
    <dgm:cxn modelId="{ABB0EEA2-B054-455F-989F-A29F136A9038}" type="presOf" srcId="{BB1BB09B-7A03-43B4-999E-E8C96AF2B31F}" destId="{F5FB9571-9982-4203-9DE4-5E5F74F318A2}" srcOrd="0" destOrd="0" presId="urn:microsoft.com/office/officeart/2005/8/layout/process5"/>
    <dgm:cxn modelId="{AD2DA740-250B-4D1D-896E-B97215F6D66F}" type="presOf" srcId="{0C0AAA9E-D4F2-48CF-B7AB-ECD340402762}" destId="{8F9D2BB0-0E01-4045-B269-BC8024F32210}" srcOrd="0" destOrd="0" presId="urn:microsoft.com/office/officeart/2005/8/layout/process5"/>
    <dgm:cxn modelId="{255860CE-7835-4616-B8E2-C6FA28C477EF}" type="presOf" srcId="{3616323C-79A7-430E-8F09-18CBCFACC0EA}" destId="{4E177EA0-FD4F-4D29-A222-B93C862411CD}" srcOrd="0" destOrd="0" presId="urn:microsoft.com/office/officeart/2005/8/layout/process5"/>
    <dgm:cxn modelId="{4D0C9C0B-F40D-499C-975F-C73CA4304096}" type="presOf" srcId="{D2E73260-7050-4078-9028-E20909DD321A}" destId="{3FB09774-253C-4CCD-BD2A-0C8D66FAF293}" srcOrd="0" destOrd="0" presId="urn:microsoft.com/office/officeart/2005/8/layout/process5"/>
    <dgm:cxn modelId="{B95ECA7B-E3C0-484A-9E9A-36A9500197A8}" type="presOf" srcId="{9D4EECBB-19E0-427B-950C-A21083B538FC}" destId="{1E4A7A73-17A0-4E4E-A50F-75660F77F63E}" srcOrd="0" destOrd="0" presId="urn:microsoft.com/office/officeart/2005/8/layout/process5"/>
    <dgm:cxn modelId="{C69FB256-0CD6-46D5-B95E-6E7EB4ABAC78}" type="presOf" srcId="{4C8ADEA1-8BAC-49C0-9493-DA76DF85217D}" destId="{FC0BBD85-9484-4032-8AF3-A5DF0E0209E7}" srcOrd="1" destOrd="0" presId="urn:microsoft.com/office/officeart/2005/8/layout/process5"/>
    <dgm:cxn modelId="{991415B0-1B27-4D1E-899D-F1B94B1A6BF3}" type="presOf" srcId="{903BB551-8E47-4C01-B16E-A49BB597C67B}" destId="{95D9934C-ECE5-4F1D-97F5-11EFB29209C8}" srcOrd="0" destOrd="0" presId="urn:microsoft.com/office/officeart/2005/8/layout/process5"/>
    <dgm:cxn modelId="{412F16E6-CD8A-4243-8DB9-8C22D887A644}" type="presOf" srcId="{BFF53922-2CCD-4BC0-8C4A-C8881C0479C0}" destId="{E77E47F1-928A-43CA-8863-A920E88DA0AB}" srcOrd="1" destOrd="0" presId="urn:microsoft.com/office/officeart/2005/8/layout/process5"/>
    <dgm:cxn modelId="{6FCB2DE7-108B-4303-A6FE-F1ADEDF09FBD}" type="presOf" srcId="{8AE9D130-3534-4624-B018-014D383C087B}" destId="{30E573C3-B7C0-4262-B3EB-9ECDA56733B2}" srcOrd="0" destOrd="0" presId="urn:microsoft.com/office/officeart/2005/8/layout/process5"/>
    <dgm:cxn modelId="{856AD249-BF30-43B5-A616-64029D11FD97}" type="presOf" srcId="{BC443111-1A2E-47EB-B639-57BC2ACF80DD}" destId="{463094ED-A2C0-4273-B52A-589FE7E84A18}" srcOrd="1" destOrd="0" presId="urn:microsoft.com/office/officeart/2005/8/layout/process5"/>
    <dgm:cxn modelId="{EDF48ECA-478B-4071-A65B-FEA17B3AAB9F}" srcId="{0C0AAA9E-D4F2-48CF-B7AB-ECD340402762}" destId="{6C961233-DAF6-4CD7-A4E9-E6AB83BD0B3C}" srcOrd="5" destOrd="0" parTransId="{8A02192F-56E7-4F97-B7AB-6612F08B4D96}" sibTransId="{4C8ADEA1-8BAC-49C0-9493-DA76DF85217D}"/>
    <dgm:cxn modelId="{816474E9-1CA3-48B1-AA77-CCAA12A52997}" type="presOf" srcId="{433A1BAB-C5E2-4403-B4E7-8CE8A6AAEE3C}" destId="{05EA97A6-63F7-4592-A28F-537564F10156}" srcOrd="1" destOrd="0" presId="urn:microsoft.com/office/officeart/2005/8/layout/process5"/>
    <dgm:cxn modelId="{B352EB4D-4381-4F12-AB53-E8B0EFFB5123}" type="presOf" srcId="{BB1BB09B-7A03-43B4-999E-E8C96AF2B31F}" destId="{EDBC0BFB-9A48-4C66-9882-1C163CE85818}" srcOrd="1" destOrd="0" presId="urn:microsoft.com/office/officeart/2005/8/layout/process5"/>
    <dgm:cxn modelId="{E0298E18-43CE-40E1-9898-AE88D8DA439A}" type="presOf" srcId="{21D9BAE1-877A-48D7-930E-EB7A10D65E84}" destId="{D4D8C523-BC17-41D4-94B5-303994123EFE}" srcOrd="0" destOrd="0" presId="urn:microsoft.com/office/officeart/2005/8/layout/process5"/>
    <dgm:cxn modelId="{9C7A94E0-CC20-4090-9FBD-F815DDB69E0E}" srcId="{0C0AAA9E-D4F2-48CF-B7AB-ECD340402762}" destId="{6525B25E-1F89-4B95-9729-31B917D0B5A7}" srcOrd="14" destOrd="0" parTransId="{D0E11178-6F58-4FC0-87EB-DAAEE1A8FF85}" sibTransId="{8929526C-DE08-49DF-BCF7-6698019A8E92}"/>
    <dgm:cxn modelId="{44EB9697-162A-4B28-8725-AB34A12BBC9B}" srcId="{0C0AAA9E-D4F2-48CF-B7AB-ECD340402762}" destId="{D2E73260-7050-4078-9028-E20909DD321A}" srcOrd="3" destOrd="0" parTransId="{7938E35B-B295-473A-BD85-3CE227C4C49B}" sibTransId="{BE5415E9-BE6D-453C-9717-DE43F393DC3E}"/>
    <dgm:cxn modelId="{EEC74F46-0849-48DA-8164-0EBB2D046C14}" type="presParOf" srcId="{8F9D2BB0-0E01-4045-B269-BC8024F32210}" destId="{C9C6E109-B53A-46F9-8231-90A5E7444C7F}" srcOrd="0" destOrd="0" presId="urn:microsoft.com/office/officeart/2005/8/layout/process5"/>
    <dgm:cxn modelId="{54E99121-8455-4AF7-96E6-8F965CA93E6B}" type="presParOf" srcId="{8F9D2BB0-0E01-4045-B269-BC8024F32210}" destId="{FDBA633E-5A4D-4F21-A0E6-99C81DFC618A}" srcOrd="1" destOrd="0" presId="urn:microsoft.com/office/officeart/2005/8/layout/process5"/>
    <dgm:cxn modelId="{560F67B7-C6F4-4E9E-AF12-51CBB1C62910}" type="presParOf" srcId="{FDBA633E-5A4D-4F21-A0E6-99C81DFC618A}" destId="{2CA8CF6B-A3D4-46ED-9B9F-E2B1E3FD40F3}" srcOrd="0" destOrd="0" presId="urn:microsoft.com/office/officeart/2005/8/layout/process5"/>
    <dgm:cxn modelId="{4546EFAA-4676-43EB-9611-CCC9D12090EF}" type="presParOf" srcId="{8F9D2BB0-0E01-4045-B269-BC8024F32210}" destId="{4E177EA0-FD4F-4D29-A222-B93C862411CD}" srcOrd="2" destOrd="0" presId="urn:microsoft.com/office/officeart/2005/8/layout/process5"/>
    <dgm:cxn modelId="{4F1FE08D-8780-4578-9DB8-BCAD86058A16}" type="presParOf" srcId="{8F9D2BB0-0E01-4045-B269-BC8024F32210}" destId="{3A26F954-BBCC-4178-91B1-B2ABCBFD7483}" srcOrd="3" destOrd="0" presId="urn:microsoft.com/office/officeart/2005/8/layout/process5"/>
    <dgm:cxn modelId="{AF95543E-4D70-4DC9-91C8-96BAA8B70436}" type="presParOf" srcId="{3A26F954-BBCC-4178-91B1-B2ABCBFD7483}" destId="{E77E47F1-928A-43CA-8863-A920E88DA0AB}" srcOrd="0" destOrd="0" presId="urn:microsoft.com/office/officeart/2005/8/layout/process5"/>
    <dgm:cxn modelId="{07C6F216-C6C6-4D17-B6EC-413C16CD4217}" type="presParOf" srcId="{8F9D2BB0-0E01-4045-B269-BC8024F32210}" destId="{51377B66-E264-46B2-8C72-A71BD6ED7C61}" srcOrd="4" destOrd="0" presId="urn:microsoft.com/office/officeart/2005/8/layout/process5"/>
    <dgm:cxn modelId="{A248B258-9A2C-4350-9B2E-5694131C2862}" type="presParOf" srcId="{8F9D2BB0-0E01-4045-B269-BC8024F32210}" destId="{30E573C3-B7C0-4262-B3EB-9ECDA56733B2}" srcOrd="5" destOrd="0" presId="urn:microsoft.com/office/officeart/2005/8/layout/process5"/>
    <dgm:cxn modelId="{99924BF2-3978-4858-92B3-5C45703C41FC}" type="presParOf" srcId="{30E573C3-B7C0-4262-B3EB-9ECDA56733B2}" destId="{908AECD4-A8EF-471B-A6D7-255F5A21E479}" srcOrd="0" destOrd="0" presId="urn:microsoft.com/office/officeart/2005/8/layout/process5"/>
    <dgm:cxn modelId="{7E37F870-A9FA-42CA-B319-3386035264E8}" type="presParOf" srcId="{8F9D2BB0-0E01-4045-B269-BC8024F32210}" destId="{3FB09774-253C-4CCD-BD2A-0C8D66FAF293}" srcOrd="6" destOrd="0" presId="urn:microsoft.com/office/officeart/2005/8/layout/process5"/>
    <dgm:cxn modelId="{12E59858-AFA7-45C5-9F32-7DBA3454ED0E}" type="presParOf" srcId="{8F9D2BB0-0E01-4045-B269-BC8024F32210}" destId="{73C152CB-DCA4-43C9-9672-9C89B0D9EDE0}" srcOrd="7" destOrd="0" presId="urn:microsoft.com/office/officeart/2005/8/layout/process5"/>
    <dgm:cxn modelId="{53C42D4E-00B5-46F9-9CE3-3BBEBA9A33FC}" type="presParOf" srcId="{73C152CB-DCA4-43C9-9672-9C89B0D9EDE0}" destId="{3191D2F5-B7BD-4804-AA5E-D5385EB2F7BD}" srcOrd="0" destOrd="0" presId="urn:microsoft.com/office/officeart/2005/8/layout/process5"/>
    <dgm:cxn modelId="{1CE706B5-4DB7-447A-9A9E-240D5A351349}" type="presParOf" srcId="{8F9D2BB0-0E01-4045-B269-BC8024F32210}" destId="{B8E65C5B-EF8D-4EB2-B0BC-C396C3BE8CB9}" srcOrd="8" destOrd="0" presId="urn:microsoft.com/office/officeart/2005/8/layout/process5"/>
    <dgm:cxn modelId="{20FCA1DD-DE43-4A29-B566-E91E55838CB2}" type="presParOf" srcId="{8F9D2BB0-0E01-4045-B269-BC8024F32210}" destId="{EF83543B-5464-4124-8C83-A3D6DB1223AC}" srcOrd="9" destOrd="0" presId="urn:microsoft.com/office/officeart/2005/8/layout/process5"/>
    <dgm:cxn modelId="{7FB90098-3F68-418B-8DCD-5B965EF560A8}" type="presParOf" srcId="{EF83543B-5464-4124-8C83-A3D6DB1223AC}" destId="{463094ED-A2C0-4273-B52A-589FE7E84A18}" srcOrd="0" destOrd="0" presId="urn:microsoft.com/office/officeart/2005/8/layout/process5"/>
    <dgm:cxn modelId="{2F0DD5BD-EC51-4804-B5C2-0E6074F89837}" type="presParOf" srcId="{8F9D2BB0-0E01-4045-B269-BC8024F32210}" destId="{F6A613CC-3DBA-42BE-8F81-BE2E82E3B1AD}" srcOrd="10" destOrd="0" presId="urn:microsoft.com/office/officeart/2005/8/layout/process5"/>
    <dgm:cxn modelId="{4188FF1C-20C6-4F1B-9350-1D564255BBCD}" type="presParOf" srcId="{8F9D2BB0-0E01-4045-B269-BC8024F32210}" destId="{3F726672-1F7A-4CF5-A18E-A5A807A86927}" srcOrd="11" destOrd="0" presId="urn:microsoft.com/office/officeart/2005/8/layout/process5"/>
    <dgm:cxn modelId="{78524CD4-B565-45D8-92EF-ACCD1EA71A1F}" type="presParOf" srcId="{3F726672-1F7A-4CF5-A18E-A5A807A86927}" destId="{FC0BBD85-9484-4032-8AF3-A5DF0E0209E7}" srcOrd="0" destOrd="0" presId="urn:microsoft.com/office/officeart/2005/8/layout/process5"/>
    <dgm:cxn modelId="{C2983872-9DA6-4797-BD0E-A1C0CDC66286}" type="presParOf" srcId="{8F9D2BB0-0E01-4045-B269-BC8024F32210}" destId="{0E201483-03D1-4053-86EC-7CD7FDBD3B1B}" srcOrd="12" destOrd="0" presId="urn:microsoft.com/office/officeart/2005/8/layout/process5"/>
    <dgm:cxn modelId="{053A4977-4E81-417A-A57B-6C1A42BED209}" type="presParOf" srcId="{8F9D2BB0-0E01-4045-B269-BC8024F32210}" destId="{42A2F516-9983-4B43-A780-31CC6F330353}" srcOrd="13" destOrd="0" presId="urn:microsoft.com/office/officeart/2005/8/layout/process5"/>
    <dgm:cxn modelId="{CF8152E0-87BA-4BF8-8DB3-B4E50F7D5984}" type="presParOf" srcId="{42A2F516-9983-4B43-A780-31CC6F330353}" destId="{05EA97A6-63F7-4592-A28F-537564F10156}" srcOrd="0" destOrd="0" presId="urn:microsoft.com/office/officeart/2005/8/layout/process5"/>
    <dgm:cxn modelId="{38FC6F96-831B-464F-A1BD-4BD2A44377EC}" type="presParOf" srcId="{8F9D2BB0-0E01-4045-B269-BC8024F32210}" destId="{AEBF382F-E5CE-400F-AEAD-D042740E1188}" srcOrd="14" destOrd="0" presId="urn:microsoft.com/office/officeart/2005/8/layout/process5"/>
    <dgm:cxn modelId="{8B8668F5-3ED8-44A4-B1EF-0B70C3FF4745}" type="presParOf" srcId="{8F9D2BB0-0E01-4045-B269-BC8024F32210}" destId="{D4D8C523-BC17-41D4-94B5-303994123EFE}" srcOrd="15" destOrd="0" presId="urn:microsoft.com/office/officeart/2005/8/layout/process5"/>
    <dgm:cxn modelId="{52D7D995-9E28-4F09-990A-3CD11CC3F87D}" type="presParOf" srcId="{D4D8C523-BC17-41D4-94B5-303994123EFE}" destId="{79B5490E-2008-4E25-AC97-428AFE33380A}" srcOrd="0" destOrd="0" presId="urn:microsoft.com/office/officeart/2005/8/layout/process5"/>
    <dgm:cxn modelId="{3F1210B5-7817-4E50-A1E5-6CFBF1A027F4}" type="presParOf" srcId="{8F9D2BB0-0E01-4045-B269-BC8024F32210}" destId="{C2B1F3B5-AF6E-4BF9-BAB8-FEBEC3D6F912}" srcOrd="16" destOrd="0" presId="urn:microsoft.com/office/officeart/2005/8/layout/process5"/>
    <dgm:cxn modelId="{F622F417-A162-4BA1-812E-430A05E9EF96}" type="presParOf" srcId="{8F9D2BB0-0E01-4045-B269-BC8024F32210}" destId="{1E4A7A73-17A0-4E4E-A50F-75660F77F63E}" srcOrd="17" destOrd="0" presId="urn:microsoft.com/office/officeart/2005/8/layout/process5"/>
    <dgm:cxn modelId="{E7C1032A-9816-45B0-B7CA-E0E72D59D57B}" type="presParOf" srcId="{1E4A7A73-17A0-4E4E-A50F-75660F77F63E}" destId="{B53AE3BE-3674-4AF7-BD44-5F1038EAEDB8}" srcOrd="0" destOrd="0" presId="urn:microsoft.com/office/officeart/2005/8/layout/process5"/>
    <dgm:cxn modelId="{C572A14C-DE98-460E-9578-9C3C5D3EC32C}" type="presParOf" srcId="{8F9D2BB0-0E01-4045-B269-BC8024F32210}" destId="{127FFF95-2063-4A00-A859-EAD1F7ABD74D}" srcOrd="18" destOrd="0" presId="urn:microsoft.com/office/officeart/2005/8/layout/process5"/>
    <dgm:cxn modelId="{C5A8FB92-8066-4668-99CA-0B1CF29592AE}" type="presParOf" srcId="{8F9D2BB0-0E01-4045-B269-BC8024F32210}" destId="{F5FB9571-9982-4203-9DE4-5E5F74F318A2}" srcOrd="19" destOrd="0" presId="urn:microsoft.com/office/officeart/2005/8/layout/process5"/>
    <dgm:cxn modelId="{94856AC2-CD98-4EB1-A61C-4147AEAC6BA4}" type="presParOf" srcId="{F5FB9571-9982-4203-9DE4-5E5F74F318A2}" destId="{EDBC0BFB-9A48-4C66-9882-1C163CE85818}" srcOrd="0" destOrd="0" presId="urn:microsoft.com/office/officeart/2005/8/layout/process5"/>
    <dgm:cxn modelId="{52F07203-56A5-4430-8576-7100AE826CF3}" type="presParOf" srcId="{8F9D2BB0-0E01-4045-B269-BC8024F32210}" destId="{BE861F8A-B13B-49A0-B528-676DFFB404EA}" srcOrd="20" destOrd="0" presId="urn:microsoft.com/office/officeart/2005/8/layout/process5"/>
    <dgm:cxn modelId="{F1EC554B-A66C-45CB-A8F3-E39E1767FCE8}" type="presParOf" srcId="{8F9D2BB0-0E01-4045-B269-BC8024F32210}" destId="{2D716288-BAA9-455C-A8A5-1400D7CF8CE9}" srcOrd="21" destOrd="0" presId="urn:microsoft.com/office/officeart/2005/8/layout/process5"/>
    <dgm:cxn modelId="{CC3766C5-B9A7-40CD-B62D-77E316300551}" type="presParOf" srcId="{2D716288-BAA9-455C-A8A5-1400D7CF8CE9}" destId="{01C9AD06-BBED-4A69-BB66-BFF544A5D2D3}" srcOrd="0" destOrd="0" presId="urn:microsoft.com/office/officeart/2005/8/layout/process5"/>
    <dgm:cxn modelId="{3DF7CB3B-C8E8-4546-A0F7-E313FCC92FAA}" type="presParOf" srcId="{8F9D2BB0-0E01-4045-B269-BC8024F32210}" destId="{5758099F-504B-4F1D-B919-00205E8B6E23}" srcOrd="22" destOrd="0" presId="urn:microsoft.com/office/officeart/2005/8/layout/process5"/>
    <dgm:cxn modelId="{098B6428-4DD5-48DF-9CEE-3A1E19B6E7D8}" type="presParOf" srcId="{8F9D2BB0-0E01-4045-B269-BC8024F32210}" destId="{A600BD1E-53A1-4F2C-BD4F-1BB3CF1BE52C}" srcOrd="23" destOrd="0" presId="urn:microsoft.com/office/officeart/2005/8/layout/process5"/>
    <dgm:cxn modelId="{8AA8C1CA-96D5-4CBC-B3CF-954C25F710A1}" type="presParOf" srcId="{A600BD1E-53A1-4F2C-BD4F-1BB3CF1BE52C}" destId="{02050EEA-C2B8-4CAC-AFC1-C497871516B1}" srcOrd="0" destOrd="0" presId="urn:microsoft.com/office/officeart/2005/8/layout/process5"/>
    <dgm:cxn modelId="{757F2FBE-6FB6-4586-9A29-161CEF68F101}" type="presParOf" srcId="{8F9D2BB0-0E01-4045-B269-BC8024F32210}" destId="{95DB3FE8-3A9D-419A-9302-B66D6A4BB7A0}" srcOrd="24" destOrd="0" presId="urn:microsoft.com/office/officeart/2005/8/layout/process5"/>
    <dgm:cxn modelId="{94744274-60A5-4748-AB37-D442707CE7B3}" type="presParOf" srcId="{8F9D2BB0-0E01-4045-B269-BC8024F32210}" destId="{A924ADD9-E94F-499D-B267-C8E805A1A049}" srcOrd="25" destOrd="0" presId="urn:microsoft.com/office/officeart/2005/8/layout/process5"/>
    <dgm:cxn modelId="{A1109964-E459-4E1F-B572-88A8356B3A89}" type="presParOf" srcId="{A924ADD9-E94F-499D-B267-C8E805A1A049}" destId="{C45DF960-43AA-4F74-A814-90A59023C49D}" srcOrd="0" destOrd="0" presId="urn:microsoft.com/office/officeart/2005/8/layout/process5"/>
    <dgm:cxn modelId="{98B9D02E-F8AC-4815-A97E-3EF30527B180}" type="presParOf" srcId="{8F9D2BB0-0E01-4045-B269-BC8024F32210}" destId="{624C097E-C811-49B6-8001-18E3BF9E2BEE}" srcOrd="26" destOrd="0" presId="urn:microsoft.com/office/officeart/2005/8/layout/process5"/>
    <dgm:cxn modelId="{5F1D7E23-061D-4978-A58B-F336C6FFC1A5}" type="presParOf" srcId="{8F9D2BB0-0E01-4045-B269-BC8024F32210}" destId="{95D9934C-ECE5-4F1D-97F5-11EFB29209C8}" srcOrd="27" destOrd="0" presId="urn:microsoft.com/office/officeart/2005/8/layout/process5"/>
    <dgm:cxn modelId="{48B88066-AB52-4FC0-B32E-B4233899575B}" type="presParOf" srcId="{95D9934C-ECE5-4F1D-97F5-11EFB29209C8}" destId="{84FC6271-87E3-4693-A31D-D976A69537B8}" srcOrd="0" destOrd="0" presId="urn:microsoft.com/office/officeart/2005/8/layout/process5"/>
    <dgm:cxn modelId="{E73FAE96-3D07-445B-AC2D-4C67218CF712}" type="presParOf" srcId="{8F9D2BB0-0E01-4045-B269-BC8024F32210}" destId="{2893160C-43E3-4129-8AB8-BB169A8F3A83}" srcOrd="2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0AAA9E-D4F2-48CF-B7AB-ECD340402762}"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6C961233-DAF6-4CD7-A4E9-E6AB83BD0B3C}">
      <dgm:prSet phldrT="[Text]" custT="1"/>
      <dgm:spPr/>
      <dgm:t>
        <a:bodyPr/>
        <a:lstStyle/>
        <a:p>
          <a:r>
            <a:rPr lang="en-US" sz="1200" dirty="0" smtClean="0"/>
            <a:t>Day 167 </a:t>
          </a:r>
          <a:br>
            <a:rPr lang="en-US" sz="1200" dirty="0" smtClean="0"/>
          </a:br>
          <a:r>
            <a:rPr lang="en-US" sz="1200" dirty="0" smtClean="0"/>
            <a:t>Through VR unit, Employer may object to Claimant’s VR eligibility</a:t>
          </a:r>
          <a:br>
            <a:rPr lang="en-US" sz="1200" dirty="0" smtClean="0"/>
          </a:br>
          <a:r>
            <a:rPr lang="en-US" sz="1200" dirty="0" smtClean="0"/>
            <a:t>HAR </a:t>
          </a:r>
          <a:r>
            <a:rPr lang="en-US" sz="1200" dirty="0" smtClean="0">
              <a:latin typeface="Times New Roman" panose="02020603050405020304" pitchFamily="18" charset="0"/>
              <a:cs typeface="Times New Roman" panose="02020603050405020304" pitchFamily="18" charset="0"/>
            </a:rPr>
            <a:t>§ 12-14-23(e)</a:t>
          </a:r>
          <a:endParaRPr lang="en-US" sz="1200" dirty="0"/>
        </a:p>
      </dgm:t>
    </dgm:pt>
    <dgm:pt modelId="{8A02192F-56E7-4F97-B7AB-6612F08B4D96}" type="parTrans" cxnId="{EDF48ECA-478B-4071-A65B-FEA17B3AAB9F}">
      <dgm:prSet/>
      <dgm:spPr/>
      <dgm:t>
        <a:bodyPr/>
        <a:lstStyle/>
        <a:p>
          <a:endParaRPr lang="en-US"/>
        </a:p>
      </dgm:t>
    </dgm:pt>
    <dgm:pt modelId="{4C8ADEA1-8BAC-49C0-9493-DA76DF85217D}" type="sibTrans" cxnId="{EDF48ECA-478B-4071-A65B-FEA17B3AAB9F}">
      <dgm:prSet custT="1"/>
      <dgm:spPr/>
      <dgm:t>
        <a:bodyPr/>
        <a:lstStyle/>
        <a:p>
          <a:endParaRPr lang="en-US" sz="1200"/>
        </a:p>
      </dgm:t>
    </dgm:pt>
    <dgm:pt modelId="{D268F6EF-B9DF-456D-B230-45697F88FF29}">
      <dgm:prSet custT="1"/>
      <dgm:spPr>
        <a:solidFill>
          <a:srgbClr val="FF0000"/>
        </a:solidFill>
      </dgm:spPr>
      <dgm:t>
        <a:bodyPr/>
        <a:lstStyle/>
        <a:p>
          <a:r>
            <a:rPr lang="en-US" sz="1200" dirty="0" smtClean="0"/>
            <a:t>Day 232 (approx.)</a:t>
          </a:r>
          <a:br>
            <a:rPr lang="en-US" sz="1200" dirty="0" smtClean="0"/>
          </a:br>
          <a:r>
            <a:rPr lang="en-US" sz="1200" dirty="0" smtClean="0"/>
            <a:t>VR counselor submits VR plan</a:t>
          </a:r>
          <a:br>
            <a:rPr lang="en-US" sz="1200" dirty="0" smtClean="0"/>
          </a:br>
          <a:r>
            <a:rPr lang="en-US" sz="1200" dirty="0" smtClean="0"/>
            <a:t>HRS </a:t>
          </a:r>
          <a:r>
            <a:rPr lang="en-US" sz="1200" dirty="0" smtClean="0">
              <a:latin typeface="Times New Roman" panose="02020603050405020304" pitchFamily="18" charset="0"/>
              <a:cs typeface="Times New Roman" panose="02020603050405020304" pitchFamily="18" charset="0"/>
            </a:rPr>
            <a:t>§ 386-25(e)</a:t>
          </a:r>
          <a:br>
            <a:rPr lang="en-US" sz="1200" dirty="0" smtClean="0">
              <a:latin typeface="Times New Roman" panose="02020603050405020304" pitchFamily="18" charset="0"/>
              <a:cs typeface="Times New Roman" panose="02020603050405020304" pitchFamily="18" charset="0"/>
            </a:rPr>
          </a:br>
          <a:endParaRPr lang="en-US" sz="1200" dirty="0"/>
        </a:p>
      </dgm:t>
    </dgm:pt>
    <dgm:pt modelId="{076FFB20-D63E-4452-BF38-1F21AE7B7A52}" type="parTrans" cxnId="{1C1E19CF-E92B-49A6-8DA5-494D21096D3C}">
      <dgm:prSet/>
      <dgm:spPr/>
      <dgm:t>
        <a:bodyPr/>
        <a:lstStyle/>
        <a:p>
          <a:endParaRPr lang="en-US"/>
        </a:p>
      </dgm:t>
    </dgm:pt>
    <dgm:pt modelId="{9D4EECBB-19E0-427B-950C-A21083B538FC}" type="sibTrans" cxnId="{1C1E19CF-E92B-49A6-8DA5-494D21096D3C}">
      <dgm:prSet custT="1"/>
      <dgm:spPr/>
      <dgm:t>
        <a:bodyPr/>
        <a:lstStyle/>
        <a:p>
          <a:endParaRPr lang="en-US" sz="1200"/>
        </a:p>
      </dgm:t>
    </dgm:pt>
    <dgm:pt modelId="{DFBF9455-71F9-4D21-A87F-368C3B97C927}">
      <dgm:prSet custT="1"/>
      <dgm:spPr>
        <a:solidFill>
          <a:srgbClr val="FFC000"/>
        </a:solidFill>
      </dgm:spPr>
      <dgm:t>
        <a:bodyPr/>
        <a:lstStyle/>
        <a:p>
          <a:endParaRPr lang="en-US" sz="1200" strike="noStrike" baseline="0" dirty="0" smtClean="0">
            <a:solidFill>
              <a:schemeClr val="tx1"/>
            </a:solidFill>
          </a:endParaRPr>
        </a:p>
        <a:p>
          <a:r>
            <a:rPr lang="en-US" sz="1200" strike="noStrike" baseline="0" dirty="0" smtClean="0">
              <a:solidFill>
                <a:schemeClr val="tx1"/>
              </a:solidFill>
            </a:rPr>
            <a:t>Prior to approved VR plan, VR counselor required to submit progress reports every 30 days to Employer</a:t>
          </a:r>
          <a:r>
            <a:rPr lang="en-US" sz="1200" strike="sngStrike" baseline="0" dirty="0" smtClean="0">
              <a:solidFill>
                <a:schemeClr val="tx1"/>
              </a:solidFill>
            </a:rPr>
            <a:t/>
          </a:r>
          <a:br>
            <a:rPr lang="en-US" sz="1200" strike="sngStrike" baseline="0" dirty="0" smtClean="0">
              <a:solidFill>
                <a:schemeClr val="tx1"/>
              </a:solidFill>
            </a:rPr>
          </a:br>
          <a:r>
            <a:rPr lang="en-US" sz="1200" dirty="0" smtClean="0">
              <a:solidFill>
                <a:schemeClr val="tx1"/>
              </a:solidFill>
            </a:rPr>
            <a:t>HAR </a:t>
          </a:r>
          <a:r>
            <a:rPr lang="en-US" sz="1200" dirty="0" smtClean="0">
              <a:solidFill>
                <a:schemeClr val="tx1"/>
              </a:solidFill>
              <a:latin typeface="Times New Roman" panose="02020603050405020304" pitchFamily="18" charset="0"/>
              <a:cs typeface="Times New Roman" panose="02020603050405020304" pitchFamily="18" charset="0"/>
            </a:rPr>
            <a:t>§ 12-14-4.1</a:t>
          </a:r>
          <a:r>
            <a:rPr lang="en-US" sz="1200" dirty="0" smtClean="0">
              <a:solidFill>
                <a:schemeClr val="tx1"/>
              </a:solidFill>
            </a:rPr>
            <a:t> </a:t>
          </a:r>
          <a:br>
            <a:rPr lang="en-US" sz="1200" dirty="0" smtClean="0">
              <a:solidFill>
                <a:schemeClr val="tx1"/>
              </a:solidFill>
            </a:rPr>
          </a:br>
          <a:endParaRPr lang="en-US" sz="1200" dirty="0">
            <a:solidFill>
              <a:schemeClr val="tx1"/>
            </a:solidFill>
          </a:endParaRPr>
        </a:p>
      </dgm:t>
    </dgm:pt>
    <dgm:pt modelId="{89378B03-C68E-4218-B570-2F631EA3B8FC}" type="parTrans" cxnId="{01C44F39-4FF1-4539-93E6-283C67778529}">
      <dgm:prSet/>
      <dgm:spPr/>
      <dgm:t>
        <a:bodyPr/>
        <a:lstStyle/>
        <a:p>
          <a:endParaRPr lang="en-US"/>
        </a:p>
      </dgm:t>
    </dgm:pt>
    <dgm:pt modelId="{21D9BAE1-877A-48D7-930E-EB7A10D65E84}" type="sibTrans" cxnId="{01C44F39-4FF1-4539-93E6-283C67778529}">
      <dgm:prSet custT="1"/>
      <dgm:spPr/>
      <dgm:t>
        <a:bodyPr/>
        <a:lstStyle/>
        <a:p>
          <a:endParaRPr lang="en-US" sz="1200"/>
        </a:p>
      </dgm:t>
    </dgm:pt>
    <dgm:pt modelId="{34523537-0028-4CE0-A26B-778FF022A6F6}">
      <dgm:prSet custT="1"/>
      <dgm:spPr>
        <a:pattFill prst="ltDnDiag">
          <a:fgClr>
            <a:schemeClr val="bg1"/>
          </a:fgClr>
          <a:bgClr>
            <a:schemeClr val="bg1"/>
          </a:bgClr>
        </a:pattFill>
      </dgm:spPr>
      <dgm:t>
        <a:bodyPr/>
        <a:lstStyle/>
        <a:p>
          <a:r>
            <a:rPr lang="en-US" sz="1200" dirty="0" smtClean="0">
              <a:solidFill>
                <a:schemeClr val="tx1"/>
              </a:solidFill>
            </a:rPr>
            <a:t>Day 157 </a:t>
          </a:r>
        </a:p>
        <a:p>
          <a:r>
            <a:rPr lang="en-US" sz="1200" dirty="0" smtClean="0">
              <a:solidFill>
                <a:schemeClr val="tx1"/>
              </a:solidFill>
            </a:rPr>
            <a:t>After “enrollment” through employee selection form, Claimant is entitled to VR-TTD</a:t>
          </a:r>
          <a:br>
            <a:rPr lang="en-US" sz="1200" dirty="0" smtClean="0">
              <a:solidFill>
                <a:schemeClr val="tx1"/>
              </a:solidFill>
            </a:rPr>
          </a:br>
          <a:r>
            <a:rPr lang="en-US" sz="1200" dirty="0" smtClean="0">
              <a:solidFill>
                <a:schemeClr val="tx1"/>
              </a:solidFill>
            </a:rPr>
            <a:t>HRS </a:t>
          </a:r>
          <a:r>
            <a:rPr lang="en-US" sz="1200" dirty="0" smtClean="0">
              <a:solidFill>
                <a:schemeClr val="tx1"/>
              </a:solidFill>
              <a:latin typeface="Times New Roman" panose="02020603050405020304" pitchFamily="18" charset="0"/>
              <a:cs typeface="Times New Roman" panose="02020603050405020304" pitchFamily="18" charset="0"/>
            </a:rPr>
            <a:t>§ 386-25(k)</a:t>
          </a:r>
          <a:br>
            <a:rPr lang="en-US" sz="1200" dirty="0" smtClean="0">
              <a:solidFill>
                <a:schemeClr val="tx1"/>
              </a:solidFill>
              <a:latin typeface="Times New Roman" panose="02020603050405020304" pitchFamily="18" charset="0"/>
              <a:cs typeface="Times New Roman" panose="02020603050405020304" pitchFamily="18" charset="0"/>
            </a:rPr>
          </a:br>
          <a:r>
            <a:rPr lang="en-US" sz="1200" dirty="0" smtClean="0">
              <a:solidFill>
                <a:schemeClr val="tx1"/>
              </a:solidFill>
            </a:rPr>
            <a:t>HAR </a:t>
          </a:r>
          <a:r>
            <a:rPr lang="en-US" sz="1200" dirty="0" smtClean="0">
              <a:solidFill>
                <a:schemeClr val="tx1"/>
              </a:solidFill>
              <a:latin typeface="Times New Roman" panose="02020603050405020304" pitchFamily="18" charset="0"/>
              <a:cs typeface="Times New Roman" panose="02020603050405020304" pitchFamily="18" charset="0"/>
            </a:rPr>
            <a:t>§ 12-14-38(a)</a:t>
          </a:r>
          <a:endParaRPr lang="en-US" sz="1200" dirty="0">
            <a:solidFill>
              <a:schemeClr val="tx1"/>
            </a:solidFill>
          </a:endParaRPr>
        </a:p>
      </dgm:t>
    </dgm:pt>
    <dgm:pt modelId="{1A1E5B3A-9BF0-430C-91EE-7AE7457ADE92}" type="parTrans" cxnId="{989BE671-A493-4093-9348-0EEAB40469A2}">
      <dgm:prSet/>
      <dgm:spPr/>
      <dgm:t>
        <a:bodyPr/>
        <a:lstStyle/>
        <a:p>
          <a:endParaRPr lang="en-US"/>
        </a:p>
      </dgm:t>
    </dgm:pt>
    <dgm:pt modelId="{BC443111-1A2E-47EB-B639-57BC2ACF80DD}" type="sibTrans" cxnId="{989BE671-A493-4093-9348-0EEAB40469A2}">
      <dgm:prSet custT="1"/>
      <dgm:spPr/>
      <dgm:t>
        <a:bodyPr/>
        <a:lstStyle/>
        <a:p>
          <a:endParaRPr lang="en-US" sz="1200"/>
        </a:p>
      </dgm:t>
    </dgm:pt>
    <dgm:pt modelId="{8F8088CF-8578-4F3F-A3F9-0FB8F30EBB36}">
      <dgm:prSet custT="1"/>
      <dgm:spPr>
        <a:solidFill>
          <a:srgbClr val="FFC000"/>
        </a:solidFill>
      </dgm:spPr>
      <dgm:t>
        <a:bodyPr/>
        <a:lstStyle/>
        <a:p>
          <a:endParaRPr lang="en-US" sz="1200" dirty="0" smtClean="0">
            <a:solidFill>
              <a:schemeClr val="tx1"/>
            </a:solidFill>
          </a:endParaRPr>
        </a:p>
        <a:p>
          <a:r>
            <a:rPr lang="en-US" sz="1200" dirty="0" smtClean="0">
              <a:solidFill>
                <a:schemeClr val="tx1"/>
              </a:solidFill>
            </a:rPr>
            <a:t>After</a:t>
          </a:r>
          <a:r>
            <a:rPr lang="en-US" sz="1200" strike="noStrike" baseline="0" dirty="0" smtClean="0">
              <a:solidFill>
                <a:schemeClr val="tx1"/>
              </a:solidFill>
            </a:rPr>
            <a:t> approved VR plan, VR counselor required to submit status reports every 30 days to Employer</a:t>
          </a:r>
          <a:r>
            <a:rPr lang="en-US" sz="1200" strike="sngStrike" baseline="0" dirty="0" smtClean="0">
              <a:solidFill>
                <a:schemeClr val="tx1"/>
              </a:solidFill>
            </a:rPr>
            <a:t/>
          </a:r>
          <a:br>
            <a:rPr lang="en-US" sz="1200" strike="sngStrike" baseline="0" dirty="0" smtClean="0">
              <a:solidFill>
                <a:schemeClr val="tx1"/>
              </a:solidFill>
            </a:rPr>
          </a:br>
          <a:r>
            <a:rPr lang="en-US" sz="1200" dirty="0" smtClean="0">
              <a:solidFill>
                <a:schemeClr val="tx1"/>
              </a:solidFill>
            </a:rPr>
            <a:t>HAR </a:t>
          </a:r>
          <a:r>
            <a:rPr lang="en-US" sz="1200" dirty="0" smtClean="0">
              <a:solidFill>
                <a:schemeClr val="tx1"/>
              </a:solidFill>
              <a:latin typeface="Times New Roman" panose="02020603050405020304" pitchFamily="18" charset="0"/>
              <a:cs typeface="Times New Roman" panose="02020603050405020304" pitchFamily="18" charset="0"/>
            </a:rPr>
            <a:t>§ 12-14-27</a:t>
          </a:r>
          <a:r>
            <a:rPr lang="en-US" sz="1200" dirty="0" smtClean="0">
              <a:solidFill>
                <a:schemeClr val="tx1"/>
              </a:solidFill>
            </a:rPr>
            <a:t> </a:t>
          </a:r>
          <a:r>
            <a:rPr lang="en-US" sz="1200" dirty="0" smtClean="0">
              <a:solidFill>
                <a:srgbClr val="FFC000"/>
              </a:solidFill>
            </a:rPr>
            <a:t/>
          </a:r>
          <a:br>
            <a:rPr lang="en-US" sz="1200" dirty="0" smtClean="0">
              <a:solidFill>
                <a:srgbClr val="FFC000"/>
              </a:solidFill>
            </a:rPr>
          </a:br>
          <a:endParaRPr lang="en-US" sz="1200" dirty="0">
            <a:solidFill>
              <a:srgbClr val="FFC000"/>
            </a:solidFill>
          </a:endParaRPr>
        </a:p>
      </dgm:t>
    </dgm:pt>
    <dgm:pt modelId="{D7FFD427-1A86-44E9-95B2-6BBAB0979ED6}" type="parTrans" cxnId="{E6482F99-C6DF-439E-BA7E-6C5F5E9E77D2}">
      <dgm:prSet/>
      <dgm:spPr/>
      <dgm:t>
        <a:bodyPr/>
        <a:lstStyle/>
        <a:p>
          <a:endParaRPr lang="en-US"/>
        </a:p>
      </dgm:t>
    </dgm:pt>
    <dgm:pt modelId="{5EC6268C-A6A1-46EA-ABFE-153E8667B78C}" type="sibTrans" cxnId="{E6482F99-C6DF-439E-BA7E-6C5F5E9E77D2}">
      <dgm:prSet custT="1"/>
      <dgm:spPr/>
      <dgm:t>
        <a:bodyPr/>
        <a:lstStyle/>
        <a:p>
          <a:endParaRPr lang="en-US" sz="1200"/>
        </a:p>
      </dgm:t>
    </dgm:pt>
    <dgm:pt modelId="{181D720C-575E-4E88-BB7D-26627C0CCC25}">
      <dgm:prSet custT="1"/>
      <dgm:spPr/>
      <dgm:t>
        <a:bodyPr/>
        <a:lstStyle/>
        <a:p>
          <a:r>
            <a:rPr lang="en-US" sz="1200" dirty="0" smtClean="0"/>
            <a:t>Day 242 (approx.)</a:t>
          </a:r>
          <a:br>
            <a:rPr lang="en-US" sz="1200" dirty="0" smtClean="0"/>
          </a:br>
          <a:r>
            <a:rPr lang="en-US" sz="1200" dirty="0" smtClean="0"/>
            <a:t>Employer may object to VR plan</a:t>
          </a:r>
          <a:br>
            <a:rPr lang="en-US" sz="1200" dirty="0" smtClean="0"/>
          </a:br>
          <a:r>
            <a:rPr lang="en-US" sz="1200" dirty="0" smtClean="0"/>
            <a:t>HAR </a:t>
          </a:r>
          <a:r>
            <a:rPr lang="en-US" sz="1200" dirty="0" smtClean="0">
              <a:latin typeface="Times New Roman" panose="02020603050405020304" pitchFamily="18" charset="0"/>
              <a:cs typeface="Times New Roman" panose="02020603050405020304" pitchFamily="18" charset="0"/>
            </a:rPr>
            <a:t>§ 12-14-10(a)</a:t>
          </a:r>
          <a:endParaRPr lang="en-US" sz="1200" dirty="0"/>
        </a:p>
      </dgm:t>
    </dgm:pt>
    <dgm:pt modelId="{90F489EC-ECC5-4232-B014-9D2FA6FF41F2}" type="parTrans" cxnId="{F3FE8687-6ADA-4D4D-AE20-C274EBD5E044}">
      <dgm:prSet/>
      <dgm:spPr/>
      <dgm:t>
        <a:bodyPr/>
        <a:lstStyle/>
        <a:p>
          <a:endParaRPr lang="en-US"/>
        </a:p>
      </dgm:t>
    </dgm:pt>
    <dgm:pt modelId="{BB1BB09B-7A03-43B4-999E-E8C96AF2B31F}" type="sibTrans" cxnId="{F3FE8687-6ADA-4D4D-AE20-C274EBD5E044}">
      <dgm:prSet custT="1"/>
      <dgm:spPr/>
      <dgm:t>
        <a:bodyPr/>
        <a:lstStyle/>
        <a:p>
          <a:endParaRPr lang="en-US" sz="1200"/>
        </a:p>
      </dgm:t>
    </dgm:pt>
    <dgm:pt modelId="{7D79B72F-2884-4B03-BB19-31F32C9564D7}">
      <dgm:prSet custT="1"/>
      <dgm:spPr>
        <a:solidFill>
          <a:srgbClr val="FFC000"/>
        </a:solidFill>
      </dgm:spPr>
      <dgm:t>
        <a:bodyPr/>
        <a:lstStyle/>
        <a:p>
          <a:r>
            <a:rPr lang="en-US" sz="1200" dirty="0" smtClean="0">
              <a:solidFill>
                <a:schemeClr val="tx1"/>
              </a:solidFill>
            </a:rPr>
            <a:t>Maximum of one revision to a VR plan is allowed</a:t>
          </a:r>
          <a:r>
            <a:rPr lang="en-US" sz="1200" strike="sngStrike" baseline="0" dirty="0" smtClean="0">
              <a:solidFill>
                <a:schemeClr val="tx1"/>
              </a:solidFill>
            </a:rPr>
            <a:t/>
          </a:r>
          <a:br>
            <a:rPr lang="en-US" sz="1200" strike="sngStrike" baseline="0" dirty="0" smtClean="0">
              <a:solidFill>
                <a:schemeClr val="tx1"/>
              </a:solidFill>
            </a:rPr>
          </a:br>
          <a:r>
            <a:rPr lang="en-US" sz="1200" dirty="0" smtClean="0">
              <a:solidFill>
                <a:schemeClr val="tx1"/>
              </a:solidFill>
            </a:rPr>
            <a:t>HAR </a:t>
          </a:r>
          <a:r>
            <a:rPr lang="en-US" sz="1200" dirty="0" smtClean="0">
              <a:solidFill>
                <a:schemeClr val="tx1"/>
              </a:solidFill>
              <a:latin typeface="Times New Roman" panose="02020603050405020304" pitchFamily="18" charset="0"/>
              <a:cs typeface="Times New Roman" panose="02020603050405020304" pitchFamily="18" charset="0"/>
            </a:rPr>
            <a:t>§ 12-14-7</a:t>
          </a:r>
          <a:r>
            <a:rPr lang="en-US" sz="1200" dirty="0" smtClean="0">
              <a:solidFill>
                <a:schemeClr val="tx1"/>
              </a:solidFill>
            </a:rPr>
            <a:t> </a:t>
          </a:r>
          <a:r>
            <a:rPr lang="en-US" sz="1200" dirty="0" smtClean="0">
              <a:solidFill>
                <a:srgbClr val="FFC000"/>
              </a:solidFill>
            </a:rPr>
            <a:t/>
          </a:r>
          <a:br>
            <a:rPr lang="en-US" sz="1200" dirty="0" smtClean="0">
              <a:solidFill>
                <a:srgbClr val="FFC000"/>
              </a:solidFill>
            </a:rPr>
          </a:br>
          <a:endParaRPr lang="en-US" sz="1200" dirty="0">
            <a:solidFill>
              <a:srgbClr val="FFC000"/>
            </a:solidFill>
          </a:endParaRPr>
        </a:p>
      </dgm:t>
    </dgm:pt>
    <dgm:pt modelId="{1D5D83C9-5E15-4E03-B3B8-06CC8AD855F7}" type="parTrans" cxnId="{B71B4698-8804-4DF5-AD80-0E643935A6B5}">
      <dgm:prSet/>
      <dgm:spPr/>
      <dgm:t>
        <a:bodyPr/>
        <a:lstStyle/>
        <a:p>
          <a:endParaRPr lang="en-US"/>
        </a:p>
      </dgm:t>
    </dgm:pt>
    <dgm:pt modelId="{DEFC1A71-4D6D-47A5-AA5D-6FBF582823F0}" type="sibTrans" cxnId="{B71B4698-8804-4DF5-AD80-0E643935A6B5}">
      <dgm:prSet custT="1"/>
      <dgm:spPr/>
      <dgm:t>
        <a:bodyPr/>
        <a:lstStyle/>
        <a:p>
          <a:endParaRPr lang="en-US" sz="1200"/>
        </a:p>
      </dgm:t>
    </dgm:pt>
    <dgm:pt modelId="{987E4D37-FB8E-48D4-9605-54B39D5BA558}">
      <dgm:prSet custT="1"/>
      <dgm:spPr>
        <a:solidFill>
          <a:srgbClr val="FFC000"/>
        </a:solidFill>
      </dgm:spPr>
      <dgm:t>
        <a:bodyPr/>
        <a:lstStyle/>
        <a:p>
          <a:r>
            <a:rPr lang="en-US" sz="1200" smtClean="0">
              <a:solidFill>
                <a:schemeClr val="tx1"/>
              </a:solidFill>
            </a:rPr>
            <a:t>Director </a:t>
          </a:r>
          <a:r>
            <a:rPr lang="en-US" sz="1200" dirty="0" smtClean="0">
              <a:solidFill>
                <a:schemeClr val="tx1"/>
              </a:solidFill>
            </a:rPr>
            <a:t>may modify, suspend or terminate a VR plan</a:t>
          </a:r>
          <a:r>
            <a:rPr lang="en-US" sz="1200" strike="sngStrike" baseline="0" dirty="0" smtClean="0">
              <a:solidFill>
                <a:schemeClr val="tx1"/>
              </a:solidFill>
            </a:rPr>
            <a:t/>
          </a:r>
          <a:br>
            <a:rPr lang="en-US" sz="1200" strike="sngStrike" baseline="0" dirty="0" smtClean="0">
              <a:solidFill>
                <a:schemeClr val="tx1"/>
              </a:solidFill>
            </a:rPr>
          </a:br>
          <a:r>
            <a:rPr lang="en-US" sz="1200" dirty="0" smtClean="0">
              <a:solidFill>
                <a:schemeClr val="tx1"/>
              </a:solidFill>
            </a:rPr>
            <a:t>HAR </a:t>
          </a:r>
          <a:r>
            <a:rPr lang="en-US" sz="1200" dirty="0" smtClean="0">
              <a:solidFill>
                <a:schemeClr val="tx1"/>
              </a:solidFill>
              <a:latin typeface="Times New Roman" panose="02020603050405020304" pitchFamily="18" charset="0"/>
              <a:cs typeface="Times New Roman" panose="02020603050405020304" pitchFamily="18" charset="0"/>
            </a:rPr>
            <a:t>§ 12-14-9</a:t>
          </a:r>
          <a:r>
            <a:rPr lang="en-US" sz="1200" dirty="0" smtClean="0">
              <a:solidFill>
                <a:srgbClr val="FFC000"/>
              </a:solidFill>
            </a:rPr>
            <a:t/>
          </a:r>
          <a:br>
            <a:rPr lang="en-US" sz="1200" dirty="0" smtClean="0">
              <a:solidFill>
                <a:srgbClr val="FFC000"/>
              </a:solidFill>
            </a:rPr>
          </a:br>
          <a:endParaRPr lang="en-US" sz="1200" dirty="0">
            <a:solidFill>
              <a:srgbClr val="FFC000"/>
            </a:solidFill>
          </a:endParaRPr>
        </a:p>
      </dgm:t>
    </dgm:pt>
    <dgm:pt modelId="{D04319E7-8E41-49B5-A8B8-FBA784E28A39}" type="parTrans" cxnId="{9821E706-E07E-422E-AEF2-A8E7FEEBF16E}">
      <dgm:prSet/>
      <dgm:spPr/>
      <dgm:t>
        <a:bodyPr/>
        <a:lstStyle/>
        <a:p>
          <a:endParaRPr lang="en-US"/>
        </a:p>
      </dgm:t>
    </dgm:pt>
    <dgm:pt modelId="{903BB551-8E47-4C01-B16E-A49BB597C67B}" type="sibTrans" cxnId="{9821E706-E07E-422E-AEF2-A8E7FEEBF16E}">
      <dgm:prSet custT="1"/>
      <dgm:spPr/>
      <dgm:t>
        <a:bodyPr/>
        <a:lstStyle/>
        <a:p>
          <a:endParaRPr lang="en-US" sz="1200"/>
        </a:p>
      </dgm:t>
    </dgm:pt>
    <dgm:pt modelId="{6525B25E-1F89-4B95-9729-31B917D0B5A7}">
      <dgm:prSet custT="1"/>
      <dgm:spPr>
        <a:solidFill>
          <a:srgbClr val="FF0000"/>
        </a:solidFill>
      </dgm:spPr>
      <dgm:t>
        <a:bodyPr/>
        <a:lstStyle/>
        <a:p>
          <a:r>
            <a:rPr lang="en-US" sz="1200" dirty="0" smtClean="0"/>
            <a:t>VR plan ends</a:t>
          </a:r>
          <a:br>
            <a:rPr lang="en-US" sz="1200" dirty="0" smtClean="0"/>
          </a:br>
          <a:r>
            <a:rPr lang="en-US" sz="1200" dirty="0" smtClean="0"/>
            <a:t>HAR </a:t>
          </a:r>
          <a:r>
            <a:rPr lang="en-US" sz="1200" dirty="0" smtClean="0">
              <a:latin typeface="Times New Roman" panose="02020603050405020304" pitchFamily="18" charset="0"/>
              <a:cs typeface="Times New Roman" panose="02020603050405020304" pitchFamily="18" charset="0"/>
            </a:rPr>
            <a:t>§ 12-14-6</a:t>
          </a:r>
          <a:br>
            <a:rPr lang="en-US" sz="1200" dirty="0" smtClean="0">
              <a:latin typeface="Times New Roman" panose="02020603050405020304" pitchFamily="18" charset="0"/>
              <a:cs typeface="Times New Roman" panose="02020603050405020304" pitchFamily="18" charset="0"/>
            </a:rPr>
          </a:br>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VR-TTD ends</a:t>
          </a:r>
          <a:br>
            <a:rPr lang="en-US" sz="1200" dirty="0" smtClean="0">
              <a:latin typeface="Times New Roman" panose="02020603050405020304" pitchFamily="18" charset="0"/>
              <a:cs typeface="Times New Roman" panose="02020603050405020304" pitchFamily="18" charset="0"/>
            </a:rPr>
          </a:br>
          <a:r>
            <a:rPr lang="en-US" sz="1200" dirty="0" smtClean="0"/>
            <a:t>HRS </a:t>
          </a:r>
          <a:r>
            <a:rPr lang="en-US" sz="1200" dirty="0" smtClean="0">
              <a:latin typeface="Times New Roman" panose="02020603050405020304" pitchFamily="18" charset="0"/>
              <a:cs typeface="Times New Roman" panose="02020603050405020304" pitchFamily="18" charset="0"/>
            </a:rPr>
            <a:t>§ 386-25(k)</a:t>
          </a:r>
          <a:endParaRPr lang="en-US" sz="1200" dirty="0"/>
        </a:p>
      </dgm:t>
    </dgm:pt>
    <dgm:pt modelId="{D0E11178-6F58-4FC0-87EB-DAAEE1A8FF85}" type="parTrans" cxnId="{9C7A94E0-CC20-4090-9FBD-F815DDB69E0E}">
      <dgm:prSet/>
      <dgm:spPr/>
      <dgm:t>
        <a:bodyPr/>
        <a:lstStyle/>
        <a:p>
          <a:endParaRPr lang="en-US"/>
        </a:p>
      </dgm:t>
    </dgm:pt>
    <dgm:pt modelId="{8929526C-DE08-49DF-BCF7-6698019A8E92}" type="sibTrans" cxnId="{9C7A94E0-CC20-4090-9FBD-F815DDB69E0E}">
      <dgm:prSet/>
      <dgm:spPr/>
      <dgm:t>
        <a:bodyPr/>
        <a:lstStyle/>
        <a:p>
          <a:endParaRPr lang="en-US"/>
        </a:p>
      </dgm:t>
    </dgm:pt>
    <dgm:pt modelId="{AE03D9D0-528C-40C6-A69E-E1CB5CF25B22}">
      <dgm:prSet custT="1"/>
      <dgm:spPr>
        <a:solidFill>
          <a:schemeClr val="tx1"/>
        </a:solidFill>
      </dgm:spPr>
      <dgm:t>
        <a:bodyPr/>
        <a:lstStyle/>
        <a:p>
          <a:r>
            <a:rPr lang="en-US" sz="1200" dirty="0" smtClean="0">
              <a:solidFill>
                <a:schemeClr val="bg1"/>
              </a:solidFill>
            </a:rPr>
            <a:t>Day 254 (approx.)</a:t>
          </a:r>
          <a:br>
            <a:rPr lang="en-US" sz="1200" dirty="0" smtClean="0">
              <a:solidFill>
                <a:schemeClr val="bg1"/>
              </a:solidFill>
            </a:rPr>
          </a:br>
          <a:r>
            <a:rPr lang="en-US" sz="1200" dirty="0" smtClean="0">
              <a:solidFill>
                <a:schemeClr val="bg1"/>
              </a:solidFill>
            </a:rPr>
            <a:t>VR plan automatically approved if no action taken by the Director</a:t>
          </a:r>
          <a:br>
            <a:rPr lang="en-US" sz="1200" dirty="0" smtClean="0">
              <a:solidFill>
                <a:schemeClr val="bg1"/>
              </a:solidFill>
            </a:rPr>
          </a:br>
          <a:r>
            <a:rPr lang="en-US" sz="1200" dirty="0" smtClean="0">
              <a:solidFill>
                <a:schemeClr val="bg1"/>
              </a:solidFill>
            </a:rPr>
            <a:t>HAR </a:t>
          </a:r>
          <a:r>
            <a:rPr lang="en-US" sz="1200" dirty="0" smtClean="0">
              <a:solidFill>
                <a:schemeClr val="bg1"/>
              </a:solidFill>
              <a:latin typeface="Times New Roman" panose="02020603050405020304" pitchFamily="18" charset="0"/>
              <a:cs typeface="Times New Roman" panose="02020603050405020304" pitchFamily="18" charset="0"/>
            </a:rPr>
            <a:t>§ 12-14-10(c)</a:t>
          </a:r>
          <a:endParaRPr lang="en-US" sz="1200" dirty="0">
            <a:solidFill>
              <a:schemeClr val="bg1"/>
            </a:solidFill>
          </a:endParaRPr>
        </a:p>
      </dgm:t>
    </dgm:pt>
    <dgm:pt modelId="{9E13286C-3F3B-497E-AFCC-B99850B2CFCE}" type="parTrans" cxnId="{B32AA2A7-5D37-4A56-BA64-DF792EB2628C}">
      <dgm:prSet/>
      <dgm:spPr/>
      <dgm:t>
        <a:bodyPr/>
        <a:lstStyle/>
        <a:p>
          <a:endParaRPr lang="en-US"/>
        </a:p>
      </dgm:t>
    </dgm:pt>
    <dgm:pt modelId="{0547ECF3-D7BD-47A6-82BD-C4C9BE889AF1}" type="sibTrans" cxnId="{B32AA2A7-5D37-4A56-BA64-DF792EB2628C}">
      <dgm:prSet custT="1"/>
      <dgm:spPr/>
      <dgm:t>
        <a:bodyPr/>
        <a:lstStyle/>
        <a:p>
          <a:endParaRPr lang="en-US" sz="1200"/>
        </a:p>
      </dgm:t>
    </dgm:pt>
    <dgm:pt modelId="{8F9D2BB0-0E01-4045-B269-BC8024F32210}" type="pres">
      <dgm:prSet presAssocID="{0C0AAA9E-D4F2-48CF-B7AB-ECD340402762}" presName="diagram" presStyleCnt="0">
        <dgm:presLayoutVars>
          <dgm:dir/>
          <dgm:resizeHandles val="exact"/>
        </dgm:presLayoutVars>
      </dgm:prSet>
      <dgm:spPr/>
      <dgm:t>
        <a:bodyPr/>
        <a:lstStyle/>
        <a:p>
          <a:endParaRPr lang="en-US"/>
        </a:p>
      </dgm:t>
    </dgm:pt>
    <dgm:pt modelId="{B8E65C5B-EF8D-4EB2-B0BC-C396C3BE8CB9}" type="pres">
      <dgm:prSet presAssocID="{34523537-0028-4CE0-A26B-778FF022A6F6}" presName="node" presStyleLbl="node1" presStyleIdx="0" presStyleCnt="10">
        <dgm:presLayoutVars>
          <dgm:bulletEnabled val="1"/>
        </dgm:presLayoutVars>
      </dgm:prSet>
      <dgm:spPr/>
      <dgm:t>
        <a:bodyPr/>
        <a:lstStyle/>
        <a:p>
          <a:endParaRPr lang="en-US"/>
        </a:p>
      </dgm:t>
    </dgm:pt>
    <dgm:pt modelId="{EF83543B-5464-4124-8C83-A3D6DB1223AC}" type="pres">
      <dgm:prSet presAssocID="{BC443111-1A2E-47EB-B639-57BC2ACF80DD}" presName="sibTrans" presStyleLbl="sibTrans2D1" presStyleIdx="0" presStyleCnt="9"/>
      <dgm:spPr/>
      <dgm:t>
        <a:bodyPr/>
        <a:lstStyle/>
        <a:p>
          <a:endParaRPr lang="en-US"/>
        </a:p>
      </dgm:t>
    </dgm:pt>
    <dgm:pt modelId="{463094ED-A2C0-4273-B52A-589FE7E84A18}" type="pres">
      <dgm:prSet presAssocID="{BC443111-1A2E-47EB-B639-57BC2ACF80DD}" presName="connectorText" presStyleLbl="sibTrans2D1" presStyleIdx="0" presStyleCnt="9"/>
      <dgm:spPr/>
      <dgm:t>
        <a:bodyPr/>
        <a:lstStyle/>
        <a:p>
          <a:endParaRPr lang="en-US"/>
        </a:p>
      </dgm:t>
    </dgm:pt>
    <dgm:pt modelId="{F6A613CC-3DBA-42BE-8F81-BE2E82E3B1AD}" type="pres">
      <dgm:prSet presAssocID="{6C961233-DAF6-4CD7-A4E9-E6AB83BD0B3C}" presName="node" presStyleLbl="node1" presStyleIdx="1" presStyleCnt="10">
        <dgm:presLayoutVars>
          <dgm:bulletEnabled val="1"/>
        </dgm:presLayoutVars>
      </dgm:prSet>
      <dgm:spPr/>
      <dgm:t>
        <a:bodyPr/>
        <a:lstStyle/>
        <a:p>
          <a:endParaRPr lang="en-US"/>
        </a:p>
      </dgm:t>
    </dgm:pt>
    <dgm:pt modelId="{3F726672-1F7A-4CF5-A18E-A5A807A86927}" type="pres">
      <dgm:prSet presAssocID="{4C8ADEA1-8BAC-49C0-9493-DA76DF85217D}" presName="sibTrans" presStyleLbl="sibTrans2D1" presStyleIdx="1" presStyleCnt="9"/>
      <dgm:spPr/>
      <dgm:t>
        <a:bodyPr/>
        <a:lstStyle/>
        <a:p>
          <a:endParaRPr lang="en-US"/>
        </a:p>
      </dgm:t>
    </dgm:pt>
    <dgm:pt modelId="{FC0BBD85-9484-4032-8AF3-A5DF0E0209E7}" type="pres">
      <dgm:prSet presAssocID="{4C8ADEA1-8BAC-49C0-9493-DA76DF85217D}" presName="connectorText" presStyleLbl="sibTrans2D1" presStyleIdx="1" presStyleCnt="9"/>
      <dgm:spPr/>
      <dgm:t>
        <a:bodyPr/>
        <a:lstStyle/>
        <a:p>
          <a:endParaRPr lang="en-US"/>
        </a:p>
      </dgm:t>
    </dgm:pt>
    <dgm:pt modelId="{AEBF382F-E5CE-400F-AEAD-D042740E1188}" type="pres">
      <dgm:prSet presAssocID="{DFBF9455-71F9-4D21-A87F-368C3B97C927}" presName="node" presStyleLbl="node1" presStyleIdx="2" presStyleCnt="10">
        <dgm:presLayoutVars>
          <dgm:bulletEnabled val="1"/>
        </dgm:presLayoutVars>
      </dgm:prSet>
      <dgm:spPr/>
      <dgm:t>
        <a:bodyPr/>
        <a:lstStyle/>
        <a:p>
          <a:endParaRPr lang="en-US"/>
        </a:p>
      </dgm:t>
    </dgm:pt>
    <dgm:pt modelId="{D4D8C523-BC17-41D4-94B5-303994123EFE}" type="pres">
      <dgm:prSet presAssocID="{21D9BAE1-877A-48D7-930E-EB7A10D65E84}" presName="sibTrans" presStyleLbl="sibTrans2D1" presStyleIdx="2" presStyleCnt="9"/>
      <dgm:spPr/>
      <dgm:t>
        <a:bodyPr/>
        <a:lstStyle/>
        <a:p>
          <a:endParaRPr lang="en-US"/>
        </a:p>
      </dgm:t>
    </dgm:pt>
    <dgm:pt modelId="{79B5490E-2008-4E25-AC97-428AFE33380A}" type="pres">
      <dgm:prSet presAssocID="{21D9BAE1-877A-48D7-930E-EB7A10D65E84}" presName="connectorText" presStyleLbl="sibTrans2D1" presStyleIdx="2" presStyleCnt="9"/>
      <dgm:spPr/>
      <dgm:t>
        <a:bodyPr/>
        <a:lstStyle/>
        <a:p>
          <a:endParaRPr lang="en-US"/>
        </a:p>
      </dgm:t>
    </dgm:pt>
    <dgm:pt modelId="{C2B1F3B5-AF6E-4BF9-BAB8-FEBEC3D6F912}" type="pres">
      <dgm:prSet presAssocID="{D268F6EF-B9DF-456D-B230-45697F88FF29}" presName="node" presStyleLbl="node1" presStyleIdx="3" presStyleCnt="10">
        <dgm:presLayoutVars>
          <dgm:bulletEnabled val="1"/>
        </dgm:presLayoutVars>
      </dgm:prSet>
      <dgm:spPr/>
      <dgm:t>
        <a:bodyPr/>
        <a:lstStyle/>
        <a:p>
          <a:endParaRPr lang="en-US"/>
        </a:p>
      </dgm:t>
    </dgm:pt>
    <dgm:pt modelId="{1E4A7A73-17A0-4E4E-A50F-75660F77F63E}" type="pres">
      <dgm:prSet presAssocID="{9D4EECBB-19E0-427B-950C-A21083B538FC}" presName="sibTrans" presStyleLbl="sibTrans2D1" presStyleIdx="3" presStyleCnt="9"/>
      <dgm:spPr/>
      <dgm:t>
        <a:bodyPr/>
        <a:lstStyle/>
        <a:p>
          <a:endParaRPr lang="en-US"/>
        </a:p>
      </dgm:t>
    </dgm:pt>
    <dgm:pt modelId="{B53AE3BE-3674-4AF7-BD44-5F1038EAEDB8}" type="pres">
      <dgm:prSet presAssocID="{9D4EECBB-19E0-427B-950C-A21083B538FC}" presName="connectorText" presStyleLbl="sibTrans2D1" presStyleIdx="3" presStyleCnt="9"/>
      <dgm:spPr/>
      <dgm:t>
        <a:bodyPr/>
        <a:lstStyle/>
        <a:p>
          <a:endParaRPr lang="en-US"/>
        </a:p>
      </dgm:t>
    </dgm:pt>
    <dgm:pt modelId="{127FFF95-2063-4A00-A859-EAD1F7ABD74D}" type="pres">
      <dgm:prSet presAssocID="{181D720C-575E-4E88-BB7D-26627C0CCC25}" presName="node" presStyleLbl="node1" presStyleIdx="4" presStyleCnt="10">
        <dgm:presLayoutVars>
          <dgm:bulletEnabled val="1"/>
        </dgm:presLayoutVars>
      </dgm:prSet>
      <dgm:spPr/>
      <dgm:t>
        <a:bodyPr/>
        <a:lstStyle/>
        <a:p>
          <a:endParaRPr lang="en-US"/>
        </a:p>
      </dgm:t>
    </dgm:pt>
    <dgm:pt modelId="{F5FB9571-9982-4203-9DE4-5E5F74F318A2}" type="pres">
      <dgm:prSet presAssocID="{BB1BB09B-7A03-43B4-999E-E8C96AF2B31F}" presName="sibTrans" presStyleLbl="sibTrans2D1" presStyleIdx="4" presStyleCnt="9"/>
      <dgm:spPr/>
      <dgm:t>
        <a:bodyPr/>
        <a:lstStyle/>
        <a:p>
          <a:endParaRPr lang="en-US"/>
        </a:p>
      </dgm:t>
    </dgm:pt>
    <dgm:pt modelId="{EDBC0BFB-9A48-4C66-9882-1C163CE85818}" type="pres">
      <dgm:prSet presAssocID="{BB1BB09B-7A03-43B4-999E-E8C96AF2B31F}" presName="connectorText" presStyleLbl="sibTrans2D1" presStyleIdx="4" presStyleCnt="9"/>
      <dgm:spPr/>
      <dgm:t>
        <a:bodyPr/>
        <a:lstStyle/>
        <a:p>
          <a:endParaRPr lang="en-US"/>
        </a:p>
      </dgm:t>
    </dgm:pt>
    <dgm:pt modelId="{BE861F8A-B13B-49A0-B528-676DFFB404EA}" type="pres">
      <dgm:prSet presAssocID="{AE03D9D0-528C-40C6-A69E-E1CB5CF25B22}" presName="node" presStyleLbl="node1" presStyleIdx="5" presStyleCnt="10">
        <dgm:presLayoutVars>
          <dgm:bulletEnabled val="1"/>
        </dgm:presLayoutVars>
      </dgm:prSet>
      <dgm:spPr/>
      <dgm:t>
        <a:bodyPr/>
        <a:lstStyle/>
        <a:p>
          <a:endParaRPr lang="en-US"/>
        </a:p>
      </dgm:t>
    </dgm:pt>
    <dgm:pt modelId="{2D716288-BAA9-455C-A8A5-1400D7CF8CE9}" type="pres">
      <dgm:prSet presAssocID="{0547ECF3-D7BD-47A6-82BD-C4C9BE889AF1}" presName="sibTrans" presStyleLbl="sibTrans2D1" presStyleIdx="5" presStyleCnt="9"/>
      <dgm:spPr/>
      <dgm:t>
        <a:bodyPr/>
        <a:lstStyle/>
        <a:p>
          <a:endParaRPr lang="en-US"/>
        </a:p>
      </dgm:t>
    </dgm:pt>
    <dgm:pt modelId="{01C9AD06-BBED-4A69-BB66-BFF544A5D2D3}" type="pres">
      <dgm:prSet presAssocID="{0547ECF3-D7BD-47A6-82BD-C4C9BE889AF1}" presName="connectorText" presStyleLbl="sibTrans2D1" presStyleIdx="5" presStyleCnt="9"/>
      <dgm:spPr/>
      <dgm:t>
        <a:bodyPr/>
        <a:lstStyle/>
        <a:p>
          <a:endParaRPr lang="en-US"/>
        </a:p>
      </dgm:t>
    </dgm:pt>
    <dgm:pt modelId="{5758099F-504B-4F1D-B919-00205E8B6E23}" type="pres">
      <dgm:prSet presAssocID="{8F8088CF-8578-4F3F-A3F9-0FB8F30EBB36}" presName="node" presStyleLbl="node1" presStyleIdx="6" presStyleCnt="10">
        <dgm:presLayoutVars>
          <dgm:bulletEnabled val="1"/>
        </dgm:presLayoutVars>
      </dgm:prSet>
      <dgm:spPr/>
      <dgm:t>
        <a:bodyPr/>
        <a:lstStyle/>
        <a:p>
          <a:endParaRPr lang="en-US"/>
        </a:p>
      </dgm:t>
    </dgm:pt>
    <dgm:pt modelId="{A600BD1E-53A1-4F2C-BD4F-1BB3CF1BE52C}" type="pres">
      <dgm:prSet presAssocID="{5EC6268C-A6A1-46EA-ABFE-153E8667B78C}" presName="sibTrans" presStyleLbl="sibTrans2D1" presStyleIdx="6" presStyleCnt="9"/>
      <dgm:spPr/>
      <dgm:t>
        <a:bodyPr/>
        <a:lstStyle/>
        <a:p>
          <a:endParaRPr lang="en-US"/>
        </a:p>
      </dgm:t>
    </dgm:pt>
    <dgm:pt modelId="{02050EEA-C2B8-4CAC-AFC1-C497871516B1}" type="pres">
      <dgm:prSet presAssocID="{5EC6268C-A6A1-46EA-ABFE-153E8667B78C}" presName="connectorText" presStyleLbl="sibTrans2D1" presStyleIdx="6" presStyleCnt="9"/>
      <dgm:spPr/>
      <dgm:t>
        <a:bodyPr/>
        <a:lstStyle/>
        <a:p>
          <a:endParaRPr lang="en-US"/>
        </a:p>
      </dgm:t>
    </dgm:pt>
    <dgm:pt modelId="{95DB3FE8-3A9D-419A-9302-B66D6A4BB7A0}" type="pres">
      <dgm:prSet presAssocID="{7D79B72F-2884-4B03-BB19-31F32C9564D7}" presName="node" presStyleLbl="node1" presStyleIdx="7" presStyleCnt="10">
        <dgm:presLayoutVars>
          <dgm:bulletEnabled val="1"/>
        </dgm:presLayoutVars>
      </dgm:prSet>
      <dgm:spPr/>
      <dgm:t>
        <a:bodyPr/>
        <a:lstStyle/>
        <a:p>
          <a:endParaRPr lang="en-US"/>
        </a:p>
      </dgm:t>
    </dgm:pt>
    <dgm:pt modelId="{A924ADD9-E94F-499D-B267-C8E805A1A049}" type="pres">
      <dgm:prSet presAssocID="{DEFC1A71-4D6D-47A5-AA5D-6FBF582823F0}" presName="sibTrans" presStyleLbl="sibTrans2D1" presStyleIdx="7" presStyleCnt="9"/>
      <dgm:spPr/>
      <dgm:t>
        <a:bodyPr/>
        <a:lstStyle/>
        <a:p>
          <a:endParaRPr lang="en-US"/>
        </a:p>
      </dgm:t>
    </dgm:pt>
    <dgm:pt modelId="{C45DF960-43AA-4F74-A814-90A59023C49D}" type="pres">
      <dgm:prSet presAssocID="{DEFC1A71-4D6D-47A5-AA5D-6FBF582823F0}" presName="connectorText" presStyleLbl="sibTrans2D1" presStyleIdx="7" presStyleCnt="9"/>
      <dgm:spPr/>
      <dgm:t>
        <a:bodyPr/>
        <a:lstStyle/>
        <a:p>
          <a:endParaRPr lang="en-US"/>
        </a:p>
      </dgm:t>
    </dgm:pt>
    <dgm:pt modelId="{624C097E-C811-49B6-8001-18E3BF9E2BEE}" type="pres">
      <dgm:prSet presAssocID="{987E4D37-FB8E-48D4-9605-54B39D5BA558}" presName="node" presStyleLbl="node1" presStyleIdx="8" presStyleCnt="10">
        <dgm:presLayoutVars>
          <dgm:bulletEnabled val="1"/>
        </dgm:presLayoutVars>
      </dgm:prSet>
      <dgm:spPr/>
      <dgm:t>
        <a:bodyPr/>
        <a:lstStyle/>
        <a:p>
          <a:endParaRPr lang="en-US"/>
        </a:p>
      </dgm:t>
    </dgm:pt>
    <dgm:pt modelId="{95D9934C-ECE5-4F1D-97F5-11EFB29209C8}" type="pres">
      <dgm:prSet presAssocID="{903BB551-8E47-4C01-B16E-A49BB597C67B}" presName="sibTrans" presStyleLbl="sibTrans2D1" presStyleIdx="8" presStyleCnt="9"/>
      <dgm:spPr/>
      <dgm:t>
        <a:bodyPr/>
        <a:lstStyle/>
        <a:p>
          <a:endParaRPr lang="en-US"/>
        </a:p>
      </dgm:t>
    </dgm:pt>
    <dgm:pt modelId="{84FC6271-87E3-4693-A31D-D976A69537B8}" type="pres">
      <dgm:prSet presAssocID="{903BB551-8E47-4C01-B16E-A49BB597C67B}" presName="connectorText" presStyleLbl="sibTrans2D1" presStyleIdx="8" presStyleCnt="9"/>
      <dgm:spPr/>
      <dgm:t>
        <a:bodyPr/>
        <a:lstStyle/>
        <a:p>
          <a:endParaRPr lang="en-US"/>
        </a:p>
      </dgm:t>
    </dgm:pt>
    <dgm:pt modelId="{2893160C-43E3-4129-8AB8-BB169A8F3A83}" type="pres">
      <dgm:prSet presAssocID="{6525B25E-1F89-4B95-9729-31B917D0B5A7}" presName="node" presStyleLbl="node1" presStyleIdx="9" presStyleCnt="10">
        <dgm:presLayoutVars>
          <dgm:bulletEnabled val="1"/>
        </dgm:presLayoutVars>
      </dgm:prSet>
      <dgm:spPr/>
      <dgm:t>
        <a:bodyPr/>
        <a:lstStyle/>
        <a:p>
          <a:endParaRPr lang="en-US"/>
        </a:p>
      </dgm:t>
    </dgm:pt>
  </dgm:ptLst>
  <dgm:cxnLst>
    <dgm:cxn modelId="{F81CC2F2-B872-406D-85D4-ABAEBDB350B0}" type="presOf" srcId="{DFBF9455-71F9-4D21-A87F-368C3B97C927}" destId="{AEBF382F-E5CE-400F-AEAD-D042740E1188}" srcOrd="0" destOrd="0" presId="urn:microsoft.com/office/officeart/2005/8/layout/process5"/>
    <dgm:cxn modelId="{212549CF-A645-4E04-8C55-379310D3CDFA}" type="presOf" srcId="{987E4D37-FB8E-48D4-9605-54B39D5BA558}" destId="{624C097E-C811-49B6-8001-18E3BF9E2BEE}" srcOrd="0" destOrd="0" presId="urn:microsoft.com/office/officeart/2005/8/layout/process5"/>
    <dgm:cxn modelId="{B32AA2A7-5D37-4A56-BA64-DF792EB2628C}" srcId="{0C0AAA9E-D4F2-48CF-B7AB-ECD340402762}" destId="{AE03D9D0-528C-40C6-A69E-E1CB5CF25B22}" srcOrd="5" destOrd="0" parTransId="{9E13286C-3F3B-497E-AFCC-B99850B2CFCE}" sibTransId="{0547ECF3-D7BD-47A6-82BD-C4C9BE889AF1}"/>
    <dgm:cxn modelId="{989BE671-A493-4093-9348-0EEAB40469A2}" srcId="{0C0AAA9E-D4F2-48CF-B7AB-ECD340402762}" destId="{34523537-0028-4CE0-A26B-778FF022A6F6}" srcOrd="0" destOrd="0" parTransId="{1A1E5B3A-9BF0-430C-91EE-7AE7457ADE92}" sibTransId="{BC443111-1A2E-47EB-B639-57BC2ACF80DD}"/>
    <dgm:cxn modelId="{01C44F39-4FF1-4539-93E6-283C67778529}" srcId="{0C0AAA9E-D4F2-48CF-B7AB-ECD340402762}" destId="{DFBF9455-71F9-4D21-A87F-368C3B97C927}" srcOrd="2" destOrd="0" parTransId="{89378B03-C68E-4218-B570-2F631EA3B8FC}" sibTransId="{21D9BAE1-877A-48D7-930E-EB7A10D65E84}"/>
    <dgm:cxn modelId="{96699784-4050-4097-A058-43DE118C4823}" type="presOf" srcId="{21D9BAE1-877A-48D7-930E-EB7A10D65E84}" destId="{79B5490E-2008-4E25-AC97-428AFE33380A}" srcOrd="1" destOrd="0" presId="urn:microsoft.com/office/officeart/2005/8/layout/process5"/>
    <dgm:cxn modelId="{F3FE8687-6ADA-4D4D-AE20-C274EBD5E044}" srcId="{0C0AAA9E-D4F2-48CF-B7AB-ECD340402762}" destId="{181D720C-575E-4E88-BB7D-26627C0CCC25}" srcOrd="4" destOrd="0" parTransId="{90F489EC-ECC5-4232-B014-9D2FA6FF41F2}" sibTransId="{BB1BB09B-7A03-43B4-999E-E8C96AF2B31F}"/>
    <dgm:cxn modelId="{B71B4698-8804-4DF5-AD80-0E643935A6B5}" srcId="{0C0AAA9E-D4F2-48CF-B7AB-ECD340402762}" destId="{7D79B72F-2884-4B03-BB19-31F32C9564D7}" srcOrd="7" destOrd="0" parTransId="{1D5D83C9-5E15-4E03-B3B8-06CC8AD855F7}" sibTransId="{DEFC1A71-4D6D-47A5-AA5D-6FBF582823F0}"/>
    <dgm:cxn modelId="{D2FE2C81-6BE4-4A73-9417-730D50AA4B7B}" type="presOf" srcId="{0C0AAA9E-D4F2-48CF-B7AB-ECD340402762}" destId="{8F9D2BB0-0E01-4045-B269-BC8024F32210}" srcOrd="0" destOrd="0" presId="urn:microsoft.com/office/officeart/2005/8/layout/process5"/>
    <dgm:cxn modelId="{9821E706-E07E-422E-AEF2-A8E7FEEBF16E}" srcId="{0C0AAA9E-D4F2-48CF-B7AB-ECD340402762}" destId="{987E4D37-FB8E-48D4-9605-54B39D5BA558}" srcOrd="8" destOrd="0" parTransId="{D04319E7-8E41-49B5-A8B8-FBA784E28A39}" sibTransId="{903BB551-8E47-4C01-B16E-A49BB597C67B}"/>
    <dgm:cxn modelId="{C64CCAB0-E9E6-47BF-A154-08F4EDE3C832}" type="presOf" srcId="{DEFC1A71-4D6D-47A5-AA5D-6FBF582823F0}" destId="{A924ADD9-E94F-499D-B267-C8E805A1A049}" srcOrd="0" destOrd="0" presId="urn:microsoft.com/office/officeart/2005/8/layout/process5"/>
    <dgm:cxn modelId="{7D886AF0-F392-4D5B-BBF1-8BDD71758711}" type="presOf" srcId="{8F8088CF-8578-4F3F-A3F9-0FB8F30EBB36}" destId="{5758099F-504B-4F1D-B919-00205E8B6E23}" srcOrd="0" destOrd="0" presId="urn:microsoft.com/office/officeart/2005/8/layout/process5"/>
    <dgm:cxn modelId="{0EA1E531-5F8B-41A7-A014-479E32F9D7F4}" type="presOf" srcId="{0547ECF3-D7BD-47A6-82BD-C4C9BE889AF1}" destId="{2D716288-BAA9-455C-A8A5-1400D7CF8CE9}" srcOrd="0" destOrd="0" presId="urn:microsoft.com/office/officeart/2005/8/layout/process5"/>
    <dgm:cxn modelId="{4D57E6E8-FBFC-49E0-B115-0D46FF8E59C7}" type="presOf" srcId="{6525B25E-1F89-4B95-9729-31B917D0B5A7}" destId="{2893160C-43E3-4129-8AB8-BB169A8F3A83}" srcOrd="0" destOrd="0" presId="urn:microsoft.com/office/officeart/2005/8/layout/process5"/>
    <dgm:cxn modelId="{F68A42F4-D1A7-4336-829E-58EFE01836B9}" type="presOf" srcId="{BC443111-1A2E-47EB-B639-57BC2ACF80DD}" destId="{463094ED-A2C0-4273-B52A-589FE7E84A18}" srcOrd="1" destOrd="0" presId="urn:microsoft.com/office/officeart/2005/8/layout/process5"/>
    <dgm:cxn modelId="{F1021721-F073-4B61-9884-37F157700C3E}" type="presOf" srcId="{903BB551-8E47-4C01-B16E-A49BB597C67B}" destId="{84FC6271-87E3-4693-A31D-D976A69537B8}" srcOrd="1" destOrd="0" presId="urn:microsoft.com/office/officeart/2005/8/layout/process5"/>
    <dgm:cxn modelId="{E2753A5D-A718-4201-9639-7F7F8E483FB3}" type="presOf" srcId="{BB1BB09B-7A03-43B4-999E-E8C96AF2B31F}" destId="{F5FB9571-9982-4203-9DE4-5E5F74F318A2}" srcOrd="0" destOrd="0" presId="urn:microsoft.com/office/officeart/2005/8/layout/process5"/>
    <dgm:cxn modelId="{E6482F99-C6DF-439E-BA7E-6C5F5E9E77D2}" srcId="{0C0AAA9E-D4F2-48CF-B7AB-ECD340402762}" destId="{8F8088CF-8578-4F3F-A3F9-0FB8F30EBB36}" srcOrd="6" destOrd="0" parTransId="{D7FFD427-1A86-44E9-95B2-6BBAB0979ED6}" sibTransId="{5EC6268C-A6A1-46EA-ABFE-153E8667B78C}"/>
    <dgm:cxn modelId="{B0D4E9AD-7EBA-4F44-89E6-EFF5BE843E05}" type="presOf" srcId="{5EC6268C-A6A1-46EA-ABFE-153E8667B78C}" destId="{02050EEA-C2B8-4CAC-AFC1-C497871516B1}" srcOrd="1" destOrd="0" presId="urn:microsoft.com/office/officeart/2005/8/layout/process5"/>
    <dgm:cxn modelId="{0134CD92-B096-4750-B5DC-15B3EC5742CE}" type="presOf" srcId="{BC443111-1A2E-47EB-B639-57BC2ACF80DD}" destId="{EF83543B-5464-4124-8C83-A3D6DB1223AC}" srcOrd="0" destOrd="0" presId="urn:microsoft.com/office/officeart/2005/8/layout/process5"/>
    <dgm:cxn modelId="{59247464-E2B2-4B16-BB3A-252840473241}" type="presOf" srcId="{9D4EECBB-19E0-427B-950C-A21083B538FC}" destId="{1E4A7A73-17A0-4E4E-A50F-75660F77F63E}" srcOrd="0" destOrd="0" presId="urn:microsoft.com/office/officeart/2005/8/layout/process5"/>
    <dgm:cxn modelId="{E118255F-61F0-42AD-ACA0-AA9E11E36A1C}" type="presOf" srcId="{7D79B72F-2884-4B03-BB19-31F32C9564D7}" destId="{95DB3FE8-3A9D-419A-9302-B66D6A4BB7A0}" srcOrd="0" destOrd="0" presId="urn:microsoft.com/office/officeart/2005/8/layout/process5"/>
    <dgm:cxn modelId="{AE739FBD-6D45-48F0-B794-39FEB67ACFFA}" type="presOf" srcId="{34523537-0028-4CE0-A26B-778FF022A6F6}" destId="{B8E65C5B-EF8D-4EB2-B0BC-C396C3BE8CB9}" srcOrd="0" destOrd="0" presId="urn:microsoft.com/office/officeart/2005/8/layout/process5"/>
    <dgm:cxn modelId="{9C7A94E0-CC20-4090-9FBD-F815DDB69E0E}" srcId="{0C0AAA9E-D4F2-48CF-B7AB-ECD340402762}" destId="{6525B25E-1F89-4B95-9729-31B917D0B5A7}" srcOrd="9" destOrd="0" parTransId="{D0E11178-6F58-4FC0-87EB-DAAEE1A8FF85}" sibTransId="{8929526C-DE08-49DF-BCF7-6698019A8E92}"/>
    <dgm:cxn modelId="{EDF48ECA-478B-4071-A65B-FEA17B3AAB9F}" srcId="{0C0AAA9E-D4F2-48CF-B7AB-ECD340402762}" destId="{6C961233-DAF6-4CD7-A4E9-E6AB83BD0B3C}" srcOrd="1" destOrd="0" parTransId="{8A02192F-56E7-4F97-B7AB-6612F08B4D96}" sibTransId="{4C8ADEA1-8BAC-49C0-9493-DA76DF85217D}"/>
    <dgm:cxn modelId="{D81CBEB5-EBA8-489F-B10A-D45573C41273}" type="presOf" srcId="{6C961233-DAF6-4CD7-A4E9-E6AB83BD0B3C}" destId="{F6A613CC-3DBA-42BE-8F81-BE2E82E3B1AD}" srcOrd="0" destOrd="0" presId="urn:microsoft.com/office/officeart/2005/8/layout/process5"/>
    <dgm:cxn modelId="{32B85F2E-DB29-44F8-A5AD-8AC5AA36776C}" type="presOf" srcId="{4C8ADEA1-8BAC-49C0-9493-DA76DF85217D}" destId="{FC0BBD85-9484-4032-8AF3-A5DF0E0209E7}" srcOrd="1" destOrd="0" presId="urn:microsoft.com/office/officeart/2005/8/layout/process5"/>
    <dgm:cxn modelId="{B3E4388C-7BDA-463F-9F3B-C89381BCD22D}" type="presOf" srcId="{4C8ADEA1-8BAC-49C0-9493-DA76DF85217D}" destId="{3F726672-1F7A-4CF5-A18E-A5A807A86927}" srcOrd="0" destOrd="0" presId="urn:microsoft.com/office/officeart/2005/8/layout/process5"/>
    <dgm:cxn modelId="{FB04D712-1488-419C-9AEF-D636054AC048}" type="presOf" srcId="{9D4EECBB-19E0-427B-950C-A21083B538FC}" destId="{B53AE3BE-3674-4AF7-BD44-5F1038EAEDB8}" srcOrd="1" destOrd="0" presId="urn:microsoft.com/office/officeart/2005/8/layout/process5"/>
    <dgm:cxn modelId="{C7595C3B-B1B4-4B74-B891-7021856768B3}" type="presOf" srcId="{AE03D9D0-528C-40C6-A69E-E1CB5CF25B22}" destId="{BE861F8A-B13B-49A0-B528-676DFFB404EA}" srcOrd="0" destOrd="0" presId="urn:microsoft.com/office/officeart/2005/8/layout/process5"/>
    <dgm:cxn modelId="{A0EAB86E-9DA6-4F86-BC08-BD2477175360}" type="presOf" srcId="{903BB551-8E47-4C01-B16E-A49BB597C67B}" destId="{95D9934C-ECE5-4F1D-97F5-11EFB29209C8}" srcOrd="0" destOrd="0" presId="urn:microsoft.com/office/officeart/2005/8/layout/process5"/>
    <dgm:cxn modelId="{DC670379-0DBB-47FD-A750-75D33D8CFBCB}" type="presOf" srcId="{21D9BAE1-877A-48D7-930E-EB7A10D65E84}" destId="{D4D8C523-BC17-41D4-94B5-303994123EFE}" srcOrd="0" destOrd="0" presId="urn:microsoft.com/office/officeart/2005/8/layout/process5"/>
    <dgm:cxn modelId="{4BB207BA-1C75-4F91-9D31-326F2272CF09}" type="presOf" srcId="{0547ECF3-D7BD-47A6-82BD-C4C9BE889AF1}" destId="{01C9AD06-BBED-4A69-BB66-BFF544A5D2D3}" srcOrd="1" destOrd="0" presId="urn:microsoft.com/office/officeart/2005/8/layout/process5"/>
    <dgm:cxn modelId="{1C1E19CF-E92B-49A6-8DA5-494D21096D3C}" srcId="{0C0AAA9E-D4F2-48CF-B7AB-ECD340402762}" destId="{D268F6EF-B9DF-456D-B230-45697F88FF29}" srcOrd="3" destOrd="0" parTransId="{076FFB20-D63E-4452-BF38-1F21AE7B7A52}" sibTransId="{9D4EECBB-19E0-427B-950C-A21083B538FC}"/>
    <dgm:cxn modelId="{BAFC6FFC-2DDA-4E56-A4D0-C4630C899682}" type="presOf" srcId="{181D720C-575E-4E88-BB7D-26627C0CCC25}" destId="{127FFF95-2063-4A00-A859-EAD1F7ABD74D}" srcOrd="0" destOrd="0" presId="urn:microsoft.com/office/officeart/2005/8/layout/process5"/>
    <dgm:cxn modelId="{9C75D6CA-2F2D-4346-B9E5-0530D3365652}" type="presOf" srcId="{BB1BB09B-7A03-43B4-999E-E8C96AF2B31F}" destId="{EDBC0BFB-9A48-4C66-9882-1C163CE85818}" srcOrd="1" destOrd="0" presId="urn:microsoft.com/office/officeart/2005/8/layout/process5"/>
    <dgm:cxn modelId="{A5E35C47-8885-4F34-B5E7-4AAC7B438C05}" type="presOf" srcId="{DEFC1A71-4D6D-47A5-AA5D-6FBF582823F0}" destId="{C45DF960-43AA-4F74-A814-90A59023C49D}" srcOrd="1" destOrd="0" presId="urn:microsoft.com/office/officeart/2005/8/layout/process5"/>
    <dgm:cxn modelId="{39DB1631-575A-4074-A476-53EBD52D5E1C}" type="presOf" srcId="{D268F6EF-B9DF-456D-B230-45697F88FF29}" destId="{C2B1F3B5-AF6E-4BF9-BAB8-FEBEC3D6F912}" srcOrd="0" destOrd="0" presId="urn:microsoft.com/office/officeart/2005/8/layout/process5"/>
    <dgm:cxn modelId="{0B490F09-F25F-4DE5-8194-DBB4B2415EC5}" type="presOf" srcId="{5EC6268C-A6A1-46EA-ABFE-153E8667B78C}" destId="{A600BD1E-53A1-4F2C-BD4F-1BB3CF1BE52C}" srcOrd="0" destOrd="0" presId="urn:microsoft.com/office/officeart/2005/8/layout/process5"/>
    <dgm:cxn modelId="{51042E44-7752-4523-ACB0-FA75287710B3}" type="presParOf" srcId="{8F9D2BB0-0E01-4045-B269-BC8024F32210}" destId="{B8E65C5B-EF8D-4EB2-B0BC-C396C3BE8CB9}" srcOrd="0" destOrd="0" presId="urn:microsoft.com/office/officeart/2005/8/layout/process5"/>
    <dgm:cxn modelId="{2B85EB7B-CD22-45AC-A518-D25FD3BD6B08}" type="presParOf" srcId="{8F9D2BB0-0E01-4045-B269-BC8024F32210}" destId="{EF83543B-5464-4124-8C83-A3D6DB1223AC}" srcOrd="1" destOrd="0" presId="urn:microsoft.com/office/officeart/2005/8/layout/process5"/>
    <dgm:cxn modelId="{E5CDE2CF-7F32-4557-B418-A4C1CC225ACA}" type="presParOf" srcId="{EF83543B-5464-4124-8C83-A3D6DB1223AC}" destId="{463094ED-A2C0-4273-B52A-589FE7E84A18}" srcOrd="0" destOrd="0" presId="urn:microsoft.com/office/officeart/2005/8/layout/process5"/>
    <dgm:cxn modelId="{3EC88444-639D-42B2-BAD9-5DA176106BC5}" type="presParOf" srcId="{8F9D2BB0-0E01-4045-B269-BC8024F32210}" destId="{F6A613CC-3DBA-42BE-8F81-BE2E82E3B1AD}" srcOrd="2" destOrd="0" presId="urn:microsoft.com/office/officeart/2005/8/layout/process5"/>
    <dgm:cxn modelId="{20310EC3-5355-4B85-9C1F-BD42D65BA3EA}" type="presParOf" srcId="{8F9D2BB0-0E01-4045-B269-BC8024F32210}" destId="{3F726672-1F7A-4CF5-A18E-A5A807A86927}" srcOrd="3" destOrd="0" presId="urn:microsoft.com/office/officeart/2005/8/layout/process5"/>
    <dgm:cxn modelId="{33B37351-C194-46D8-B8F4-4F1939FED9F1}" type="presParOf" srcId="{3F726672-1F7A-4CF5-A18E-A5A807A86927}" destId="{FC0BBD85-9484-4032-8AF3-A5DF0E0209E7}" srcOrd="0" destOrd="0" presId="urn:microsoft.com/office/officeart/2005/8/layout/process5"/>
    <dgm:cxn modelId="{38BA5DB3-B1DD-4427-B623-9056F1679DD1}" type="presParOf" srcId="{8F9D2BB0-0E01-4045-B269-BC8024F32210}" destId="{AEBF382F-E5CE-400F-AEAD-D042740E1188}" srcOrd="4" destOrd="0" presId="urn:microsoft.com/office/officeart/2005/8/layout/process5"/>
    <dgm:cxn modelId="{AE10CA87-49F8-4038-98FF-52FC55D55C9F}" type="presParOf" srcId="{8F9D2BB0-0E01-4045-B269-BC8024F32210}" destId="{D4D8C523-BC17-41D4-94B5-303994123EFE}" srcOrd="5" destOrd="0" presId="urn:microsoft.com/office/officeart/2005/8/layout/process5"/>
    <dgm:cxn modelId="{6AC31C06-FABB-4A5A-87F0-DD7CCDBA00B1}" type="presParOf" srcId="{D4D8C523-BC17-41D4-94B5-303994123EFE}" destId="{79B5490E-2008-4E25-AC97-428AFE33380A}" srcOrd="0" destOrd="0" presId="urn:microsoft.com/office/officeart/2005/8/layout/process5"/>
    <dgm:cxn modelId="{B6B9FF32-380C-42BD-BB3D-5ABC21779416}" type="presParOf" srcId="{8F9D2BB0-0E01-4045-B269-BC8024F32210}" destId="{C2B1F3B5-AF6E-4BF9-BAB8-FEBEC3D6F912}" srcOrd="6" destOrd="0" presId="urn:microsoft.com/office/officeart/2005/8/layout/process5"/>
    <dgm:cxn modelId="{AE64C34D-0B9E-4A2A-96E8-5A697891DD5C}" type="presParOf" srcId="{8F9D2BB0-0E01-4045-B269-BC8024F32210}" destId="{1E4A7A73-17A0-4E4E-A50F-75660F77F63E}" srcOrd="7" destOrd="0" presId="urn:microsoft.com/office/officeart/2005/8/layout/process5"/>
    <dgm:cxn modelId="{F9657853-A36A-4E03-9D7C-A092D38C1F3D}" type="presParOf" srcId="{1E4A7A73-17A0-4E4E-A50F-75660F77F63E}" destId="{B53AE3BE-3674-4AF7-BD44-5F1038EAEDB8}" srcOrd="0" destOrd="0" presId="urn:microsoft.com/office/officeart/2005/8/layout/process5"/>
    <dgm:cxn modelId="{9BB35DFD-9A96-4B38-9784-4649E7D9DD79}" type="presParOf" srcId="{8F9D2BB0-0E01-4045-B269-BC8024F32210}" destId="{127FFF95-2063-4A00-A859-EAD1F7ABD74D}" srcOrd="8" destOrd="0" presId="urn:microsoft.com/office/officeart/2005/8/layout/process5"/>
    <dgm:cxn modelId="{09135B63-70D5-416C-BCC4-9B390FEB0EC1}" type="presParOf" srcId="{8F9D2BB0-0E01-4045-B269-BC8024F32210}" destId="{F5FB9571-9982-4203-9DE4-5E5F74F318A2}" srcOrd="9" destOrd="0" presId="urn:microsoft.com/office/officeart/2005/8/layout/process5"/>
    <dgm:cxn modelId="{37B64B09-E25C-4A45-9EF7-B701665D21BD}" type="presParOf" srcId="{F5FB9571-9982-4203-9DE4-5E5F74F318A2}" destId="{EDBC0BFB-9A48-4C66-9882-1C163CE85818}" srcOrd="0" destOrd="0" presId="urn:microsoft.com/office/officeart/2005/8/layout/process5"/>
    <dgm:cxn modelId="{C7DCC633-5928-429A-82BC-D43467BF3B1F}" type="presParOf" srcId="{8F9D2BB0-0E01-4045-B269-BC8024F32210}" destId="{BE861F8A-B13B-49A0-B528-676DFFB404EA}" srcOrd="10" destOrd="0" presId="urn:microsoft.com/office/officeart/2005/8/layout/process5"/>
    <dgm:cxn modelId="{C83CB97A-12DB-4978-B431-478AB82AA265}" type="presParOf" srcId="{8F9D2BB0-0E01-4045-B269-BC8024F32210}" destId="{2D716288-BAA9-455C-A8A5-1400D7CF8CE9}" srcOrd="11" destOrd="0" presId="urn:microsoft.com/office/officeart/2005/8/layout/process5"/>
    <dgm:cxn modelId="{9174ED25-936C-408D-BC72-2DC66B04372F}" type="presParOf" srcId="{2D716288-BAA9-455C-A8A5-1400D7CF8CE9}" destId="{01C9AD06-BBED-4A69-BB66-BFF544A5D2D3}" srcOrd="0" destOrd="0" presId="urn:microsoft.com/office/officeart/2005/8/layout/process5"/>
    <dgm:cxn modelId="{B7994A07-F252-4A1B-9C63-09C128C02FFA}" type="presParOf" srcId="{8F9D2BB0-0E01-4045-B269-BC8024F32210}" destId="{5758099F-504B-4F1D-B919-00205E8B6E23}" srcOrd="12" destOrd="0" presId="urn:microsoft.com/office/officeart/2005/8/layout/process5"/>
    <dgm:cxn modelId="{EA5BD8E3-7DDA-4114-B8B2-32D9C95CC01E}" type="presParOf" srcId="{8F9D2BB0-0E01-4045-B269-BC8024F32210}" destId="{A600BD1E-53A1-4F2C-BD4F-1BB3CF1BE52C}" srcOrd="13" destOrd="0" presId="urn:microsoft.com/office/officeart/2005/8/layout/process5"/>
    <dgm:cxn modelId="{B493E6A3-D0F0-403C-8DE8-EA3EF2BD86AB}" type="presParOf" srcId="{A600BD1E-53A1-4F2C-BD4F-1BB3CF1BE52C}" destId="{02050EEA-C2B8-4CAC-AFC1-C497871516B1}" srcOrd="0" destOrd="0" presId="urn:microsoft.com/office/officeart/2005/8/layout/process5"/>
    <dgm:cxn modelId="{177BFD67-3136-4682-9165-68967496F42F}" type="presParOf" srcId="{8F9D2BB0-0E01-4045-B269-BC8024F32210}" destId="{95DB3FE8-3A9D-419A-9302-B66D6A4BB7A0}" srcOrd="14" destOrd="0" presId="urn:microsoft.com/office/officeart/2005/8/layout/process5"/>
    <dgm:cxn modelId="{F7C39FD6-F2E9-402B-84D2-6D2B1E6BDE6E}" type="presParOf" srcId="{8F9D2BB0-0E01-4045-B269-BC8024F32210}" destId="{A924ADD9-E94F-499D-B267-C8E805A1A049}" srcOrd="15" destOrd="0" presId="urn:microsoft.com/office/officeart/2005/8/layout/process5"/>
    <dgm:cxn modelId="{A6C711B8-1A54-4DB4-A7D4-A133F1CC62ED}" type="presParOf" srcId="{A924ADD9-E94F-499D-B267-C8E805A1A049}" destId="{C45DF960-43AA-4F74-A814-90A59023C49D}" srcOrd="0" destOrd="0" presId="urn:microsoft.com/office/officeart/2005/8/layout/process5"/>
    <dgm:cxn modelId="{116F56A5-CAD0-4165-B72B-FDFA98E8302F}" type="presParOf" srcId="{8F9D2BB0-0E01-4045-B269-BC8024F32210}" destId="{624C097E-C811-49B6-8001-18E3BF9E2BEE}" srcOrd="16" destOrd="0" presId="urn:microsoft.com/office/officeart/2005/8/layout/process5"/>
    <dgm:cxn modelId="{D7599F5E-8E35-4A35-AF99-EBA6A476494C}" type="presParOf" srcId="{8F9D2BB0-0E01-4045-B269-BC8024F32210}" destId="{95D9934C-ECE5-4F1D-97F5-11EFB29209C8}" srcOrd="17" destOrd="0" presId="urn:microsoft.com/office/officeart/2005/8/layout/process5"/>
    <dgm:cxn modelId="{478175DE-CC73-41D3-9110-649EA183F14B}" type="presParOf" srcId="{95D9934C-ECE5-4F1D-97F5-11EFB29209C8}" destId="{84FC6271-87E3-4693-A31D-D976A69537B8}" srcOrd="0" destOrd="0" presId="urn:microsoft.com/office/officeart/2005/8/layout/process5"/>
    <dgm:cxn modelId="{C69A1DC9-41C7-4E67-A69D-B17594C0BDB6}" type="presParOf" srcId="{8F9D2BB0-0E01-4045-B269-BC8024F32210}" destId="{2893160C-43E3-4129-8AB8-BB169A8F3A83}" srcOrd="1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8963B2-FC43-4956-A3B3-E4ACF264F4C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DB844EAD-1A9C-441D-844E-522350E48BF4}">
      <dgm:prSet phldrT="[Text]"/>
      <dgm:spPr/>
      <dgm:t>
        <a:bodyPr/>
        <a:lstStyle/>
        <a:p>
          <a:r>
            <a:rPr lang="en-US" dirty="0" smtClean="0"/>
            <a:t>Vocational Rehabilitation Plan</a:t>
          </a:r>
          <a:endParaRPr lang="en-US" dirty="0"/>
        </a:p>
      </dgm:t>
    </dgm:pt>
    <dgm:pt modelId="{E0EB5109-95A3-492A-82EC-9159F470FECE}" type="parTrans" cxnId="{133D1DA4-C42E-485D-910F-823B99BD2D56}">
      <dgm:prSet/>
      <dgm:spPr/>
      <dgm:t>
        <a:bodyPr/>
        <a:lstStyle/>
        <a:p>
          <a:endParaRPr lang="en-US"/>
        </a:p>
      </dgm:t>
    </dgm:pt>
    <dgm:pt modelId="{36A2DEF6-3F80-4954-A2DE-423C8CE925FC}" type="sibTrans" cxnId="{133D1DA4-C42E-485D-910F-823B99BD2D56}">
      <dgm:prSet/>
      <dgm:spPr/>
      <dgm:t>
        <a:bodyPr/>
        <a:lstStyle/>
        <a:p>
          <a:endParaRPr lang="en-US"/>
        </a:p>
      </dgm:t>
    </dgm:pt>
    <dgm:pt modelId="{F3A984AD-BD43-47D5-BF9D-95A2B3DA8DC0}">
      <dgm:prSet phldrT="[Text]"/>
      <dgm:spPr/>
      <dgm:t>
        <a:bodyPr anchor="t"/>
        <a:lstStyle/>
        <a:p>
          <a:pPr algn="l"/>
          <a:r>
            <a:rPr lang="en-US" dirty="0" smtClean="0"/>
            <a:t>VR-TTD:</a:t>
          </a:r>
          <a:br>
            <a:rPr lang="en-US" dirty="0" smtClean="0"/>
          </a:br>
          <a:r>
            <a:rPr lang="en-US" dirty="0" smtClean="0"/>
            <a:t>1. </a:t>
          </a:r>
          <a:r>
            <a:rPr lang="en-US" u="sng" dirty="0" smtClean="0"/>
            <a:t>Before</a:t>
          </a:r>
          <a:r>
            <a:rPr lang="en-US" dirty="0" smtClean="0"/>
            <a:t> approved plan</a:t>
          </a:r>
          <a:br>
            <a:rPr lang="en-US" dirty="0" smtClean="0"/>
          </a:br>
          <a:r>
            <a:rPr lang="en-US" dirty="0" smtClean="0"/>
            <a:t>2. Make difficult to stop, even if can return to usual and customary employment</a:t>
          </a:r>
          <a:endParaRPr lang="en-US" dirty="0"/>
        </a:p>
      </dgm:t>
    </dgm:pt>
    <dgm:pt modelId="{01F979CD-6258-41AB-9E86-9C7DF15C02EF}" type="parTrans" cxnId="{7DFE3883-43DB-4EAB-93DD-5D0DE8EDFE19}">
      <dgm:prSet/>
      <dgm:spPr/>
      <dgm:t>
        <a:bodyPr/>
        <a:lstStyle/>
        <a:p>
          <a:endParaRPr lang="en-US"/>
        </a:p>
      </dgm:t>
    </dgm:pt>
    <dgm:pt modelId="{22029C35-DC62-4C58-98B1-11E9F98B995D}" type="sibTrans" cxnId="{7DFE3883-43DB-4EAB-93DD-5D0DE8EDFE19}">
      <dgm:prSet/>
      <dgm:spPr/>
      <dgm:t>
        <a:bodyPr/>
        <a:lstStyle/>
        <a:p>
          <a:endParaRPr lang="en-US"/>
        </a:p>
      </dgm:t>
    </dgm:pt>
    <dgm:pt modelId="{C4DFBB4C-C46F-47E1-A6BF-0F209EEBA36B}">
      <dgm:prSet phldrT="[Text]"/>
      <dgm:spPr/>
      <dgm:t>
        <a:bodyPr anchor="t"/>
        <a:lstStyle/>
        <a:p>
          <a:pPr algn="l"/>
          <a:r>
            <a:rPr lang="en-US" dirty="0" smtClean="0"/>
            <a:t>Time:</a:t>
          </a:r>
          <a:br>
            <a:rPr lang="en-US" dirty="0" smtClean="0"/>
          </a:br>
          <a:r>
            <a:rPr lang="en-US" dirty="0" smtClean="0"/>
            <a:t>1. No deadline for submission of VR Plan</a:t>
          </a:r>
          <a:br>
            <a:rPr lang="en-US" dirty="0" smtClean="0"/>
          </a:br>
          <a:r>
            <a:rPr lang="en-US" dirty="0" smtClean="0"/>
            <a:t>2. Undefined length of VR plan</a:t>
          </a:r>
        </a:p>
      </dgm:t>
    </dgm:pt>
    <dgm:pt modelId="{B80A838F-AE36-42CD-B432-129ABD3BC72F}" type="parTrans" cxnId="{87EC42FD-6FB9-40E0-9DB3-5167397A304C}">
      <dgm:prSet/>
      <dgm:spPr/>
      <dgm:t>
        <a:bodyPr/>
        <a:lstStyle/>
        <a:p>
          <a:endParaRPr lang="en-US"/>
        </a:p>
      </dgm:t>
    </dgm:pt>
    <dgm:pt modelId="{62A69987-3AD3-4CF7-88C7-4EC9BD3960BF}" type="sibTrans" cxnId="{87EC42FD-6FB9-40E0-9DB3-5167397A304C}">
      <dgm:prSet/>
      <dgm:spPr/>
      <dgm:t>
        <a:bodyPr/>
        <a:lstStyle/>
        <a:p>
          <a:endParaRPr lang="en-US"/>
        </a:p>
      </dgm:t>
    </dgm:pt>
    <dgm:pt modelId="{E85B5D88-63AE-4858-8AB6-666744C48817}">
      <dgm:prSet phldrT="[Text]"/>
      <dgm:spPr/>
      <dgm:t>
        <a:bodyPr anchor="t"/>
        <a:lstStyle/>
        <a:p>
          <a:pPr algn="l"/>
          <a:r>
            <a:rPr lang="en-US" dirty="0" smtClean="0"/>
            <a:t>Costs:</a:t>
          </a:r>
          <a:br>
            <a:rPr lang="en-US" dirty="0" smtClean="0"/>
          </a:br>
          <a:r>
            <a:rPr lang="en-US" dirty="0" smtClean="0"/>
            <a:t>1. Open ended cost</a:t>
          </a:r>
          <a:br>
            <a:rPr lang="en-US" dirty="0" smtClean="0"/>
          </a:br>
          <a:r>
            <a:rPr lang="en-US" dirty="0" smtClean="0"/>
            <a:t>2. Undefined cost</a:t>
          </a:r>
        </a:p>
        <a:p>
          <a:pPr algn="l"/>
          <a:r>
            <a:rPr lang="en-US" dirty="0" smtClean="0"/>
            <a:t>3. Self-employment start up costs and no previous experience</a:t>
          </a:r>
          <a:endParaRPr lang="en-US" dirty="0"/>
        </a:p>
      </dgm:t>
    </dgm:pt>
    <dgm:pt modelId="{F4C971C9-DE0B-45B1-8377-E15F4943F9B5}" type="parTrans" cxnId="{D458DB29-FA77-4152-8411-7A2D972B6A24}">
      <dgm:prSet/>
      <dgm:spPr/>
      <dgm:t>
        <a:bodyPr/>
        <a:lstStyle/>
        <a:p>
          <a:endParaRPr lang="en-US"/>
        </a:p>
      </dgm:t>
    </dgm:pt>
    <dgm:pt modelId="{FC364983-B2F2-4CF7-8952-2CD1DCA30B62}" type="sibTrans" cxnId="{D458DB29-FA77-4152-8411-7A2D972B6A24}">
      <dgm:prSet/>
      <dgm:spPr/>
      <dgm:t>
        <a:bodyPr/>
        <a:lstStyle/>
        <a:p>
          <a:endParaRPr lang="en-US"/>
        </a:p>
      </dgm:t>
    </dgm:pt>
    <dgm:pt modelId="{68A39B28-1ED7-4813-A693-976FB15DA520}">
      <dgm:prSet phldrT="[Text]"/>
      <dgm:spPr/>
      <dgm:t>
        <a:bodyPr anchor="t"/>
        <a:lstStyle/>
        <a:p>
          <a:pPr algn="l"/>
          <a:r>
            <a:rPr lang="en-US" dirty="0" smtClean="0"/>
            <a:t>Requirements:</a:t>
          </a:r>
          <a:br>
            <a:rPr lang="en-US" dirty="0" smtClean="0"/>
          </a:br>
          <a:r>
            <a:rPr lang="en-US" dirty="0" smtClean="0"/>
            <a:t>1.  Undefined or vague</a:t>
          </a:r>
        </a:p>
        <a:p>
          <a:pPr algn="l"/>
          <a:r>
            <a:rPr lang="en-US" dirty="0" smtClean="0"/>
            <a:t>2.  Allow claimants to choose their own VR counselor</a:t>
          </a:r>
        </a:p>
        <a:p>
          <a:pPr algn="l"/>
          <a:r>
            <a:rPr lang="en-US" dirty="0" smtClean="0"/>
            <a:t>3. Automatically approve VR plans</a:t>
          </a:r>
          <a:endParaRPr lang="en-US" dirty="0"/>
        </a:p>
      </dgm:t>
    </dgm:pt>
    <dgm:pt modelId="{F9B01A5C-1172-4167-BC4B-B028BBBF3ED0}" type="parTrans" cxnId="{A4FD9E85-5E75-4CF4-8C10-D453BA481C7E}">
      <dgm:prSet/>
      <dgm:spPr/>
      <dgm:t>
        <a:bodyPr/>
        <a:lstStyle/>
        <a:p>
          <a:endParaRPr lang="en-US"/>
        </a:p>
      </dgm:t>
    </dgm:pt>
    <dgm:pt modelId="{CB36D23D-8B66-4385-AAA3-4E1B7E5E8457}" type="sibTrans" cxnId="{A4FD9E85-5E75-4CF4-8C10-D453BA481C7E}">
      <dgm:prSet/>
      <dgm:spPr/>
      <dgm:t>
        <a:bodyPr/>
        <a:lstStyle/>
        <a:p>
          <a:endParaRPr lang="en-US"/>
        </a:p>
      </dgm:t>
    </dgm:pt>
    <dgm:pt modelId="{87932C5F-BD0B-4530-8ECC-687A3853CB45}" type="pres">
      <dgm:prSet presAssocID="{DE8963B2-FC43-4956-A3B3-E4ACF264F4C4}" presName="composite" presStyleCnt="0">
        <dgm:presLayoutVars>
          <dgm:chMax val="1"/>
          <dgm:dir/>
          <dgm:resizeHandles val="exact"/>
        </dgm:presLayoutVars>
      </dgm:prSet>
      <dgm:spPr/>
      <dgm:t>
        <a:bodyPr/>
        <a:lstStyle/>
        <a:p>
          <a:endParaRPr lang="en-US"/>
        </a:p>
      </dgm:t>
    </dgm:pt>
    <dgm:pt modelId="{A8A71C53-FB9D-4AD8-A214-62669C6D782E}" type="pres">
      <dgm:prSet presAssocID="{DB844EAD-1A9C-441D-844E-522350E48BF4}" presName="roof" presStyleLbl="dkBgShp" presStyleIdx="0" presStyleCnt="2"/>
      <dgm:spPr/>
      <dgm:t>
        <a:bodyPr/>
        <a:lstStyle/>
        <a:p>
          <a:endParaRPr lang="en-US"/>
        </a:p>
      </dgm:t>
    </dgm:pt>
    <dgm:pt modelId="{17A0CB4E-DEE3-408B-A6CB-87FD028CAC90}" type="pres">
      <dgm:prSet presAssocID="{DB844EAD-1A9C-441D-844E-522350E48BF4}" presName="pillars" presStyleCnt="0"/>
      <dgm:spPr/>
    </dgm:pt>
    <dgm:pt modelId="{2968EE8D-3647-4C61-B9D2-383B7568A825}" type="pres">
      <dgm:prSet presAssocID="{DB844EAD-1A9C-441D-844E-522350E48BF4}" presName="pillar1" presStyleLbl="node1" presStyleIdx="0" presStyleCnt="4">
        <dgm:presLayoutVars>
          <dgm:bulletEnabled val="1"/>
        </dgm:presLayoutVars>
      </dgm:prSet>
      <dgm:spPr/>
      <dgm:t>
        <a:bodyPr/>
        <a:lstStyle/>
        <a:p>
          <a:endParaRPr lang="en-US"/>
        </a:p>
      </dgm:t>
    </dgm:pt>
    <dgm:pt modelId="{BD799340-A870-4D8C-B1B6-5EEBDADB204C}" type="pres">
      <dgm:prSet presAssocID="{F3A984AD-BD43-47D5-BF9D-95A2B3DA8DC0}" presName="pillarX" presStyleLbl="node1" presStyleIdx="1" presStyleCnt="4" custScaleX="110142">
        <dgm:presLayoutVars>
          <dgm:bulletEnabled val="1"/>
        </dgm:presLayoutVars>
      </dgm:prSet>
      <dgm:spPr/>
      <dgm:t>
        <a:bodyPr/>
        <a:lstStyle/>
        <a:p>
          <a:endParaRPr lang="en-US"/>
        </a:p>
      </dgm:t>
    </dgm:pt>
    <dgm:pt modelId="{708D242D-6FFA-4FA3-9ECC-DA638A3AB295}" type="pres">
      <dgm:prSet presAssocID="{C4DFBB4C-C46F-47E1-A6BF-0F209EEBA36B}" presName="pillarX" presStyleLbl="node1" presStyleIdx="2" presStyleCnt="4">
        <dgm:presLayoutVars>
          <dgm:bulletEnabled val="1"/>
        </dgm:presLayoutVars>
      </dgm:prSet>
      <dgm:spPr/>
      <dgm:t>
        <a:bodyPr/>
        <a:lstStyle/>
        <a:p>
          <a:endParaRPr lang="en-US"/>
        </a:p>
      </dgm:t>
    </dgm:pt>
    <dgm:pt modelId="{BC1A98EF-12B1-4F5F-A3BA-B9F06B25B8CD}" type="pres">
      <dgm:prSet presAssocID="{E85B5D88-63AE-4858-8AB6-666744C48817}" presName="pillarX" presStyleLbl="node1" presStyleIdx="3" presStyleCnt="4" custScaleX="117617">
        <dgm:presLayoutVars>
          <dgm:bulletEnabled val="1"/>
        </dgm:presLayoutVars>
      </dgm:prSet>
      <dgm:spPr/>
      <dgm:t>
        <a:bodyPr/>
        <a:lstStyle/>
        <a:p>
          <a:endParaRPr lang="en-US"/>
        </a:p>
      </dgm:t>
    </dgm:pt>
    <dgm:pt modelId="{81517F5F-FF0C-4173-A73E-9408375152D6}" type="pres">
      <dgm:prSet presAssocID="{DB844EAD-1A9C-441D-844E-522350E48BF4}" presName="base" presStyleLbl="dkBgShp" presStyleIdx="1" presStyleCnt="2"/>
      <dgm:spPr/>
    </dgm:pt>
  </dgm:ptLst>
  <dgm:cxnLst>
    <dgm:cxn modelId="{97048BB6-6BCD-42E8-ACC3-1C492ACE92E4}" type="presOf" srcId="{C4DFBB4C-C46F-47E1-A6BF-0F209EEBA36B}" destId="{708D242D-6FFA-4FA3-9ECC-DA638A3AB295}" srcOrd="0" destOrd="0" presId="urn:microsoft.com/office/officeart/2005/8/layout/hList3"/>
    <dgm:cxn modelId="{D458DB29-FA77-4152-8411-7A2D972B6A24}" srcId="{DB844EAD-1A9C-441D-844E-522350E48BF4}" destId="{E85B5D88-63AE-4858-8AB6-666744C48817}" srcOrd="3" destOrd="0" parTransId="{F4C971C9-DE0B-45B1-8377-E15F4943F9B5}" sibTransId="{FC364983-B2F2-4CF7-8952-2CD1DCA30B62}"/>
    <dgm:cxn modelId="{A31EDE95-1732-466D-8D6C-96477101E4D4}" type="presOf" srcId="{E85B5D88-63AE-4858-8AB6-666744C48817}" destId="{BC1A98EF-12B1-4F5F-A3BA-B9F06B25B8CD}" srcOrd="0" destOrd="0" presId="urn:microsoft.com/office/officeart/2005/8/layout/hList3"/>
    <dgm:cxn modelId="{133D1DA4-C42E-485D-910F-823B99BD2D56}" srcId="{DE8963B2-FC43-4956-A3B3-E4ACF264F4C4}" destId="{DB844EAD-1A9C-441D-844E-522350E48BF4}" srcOrd="0" destOrd="0" parTransId="{E0EB5109-95A3-492A-82EC-9159F470FECE}" sibTransId="{36A2DEF6-3F80-4954-A2DE-423C8CE925FC}"/>
    <dgm:cxn modelId="{D1DF8A5E-DCC4-4898-B420-AB14CD333975}" type="presOf" srcId="{68A39B28-1ED7-4813-A693-976FB15DA520}" destId="{2968EE8D-3647-4C61-B9D2-383B7568A825}" srcOrd="0" destOrd="0" presId="urn:microsoft.com/office/officeart/2005/8/layout/hList3"/>
    <dgm:cxn modelId="{87EC42FD-6FB9-40E0-9DB3-5167397A304C}" srcId="{DB844EAD-1A9C-441D-844E-522350E48BF4}" destId="{C4DFBB4C-C46F-47E1-A6BF-0F209EEBA36B}" srcOrd="2" destOrd="0" parTransId="{B80A838F-AE36-42CD-B432-129ABD3BC72F}" sibTransId="{62A69987-3AD3-4CF7-88C7-4EC9BD3960BF}"/>
    <dgm:cxn modelId="{A4FD9E85-5E75-4CF4-8C10-D453BA481C7E}" srcId="{DB844EAD-1A9C-441D-844E-522350E48BF4}" destId="{68A39B28-1ED7-4813-A693-976FB15DA520}" srcOrd="0" destOrd="0" parTransId="{F9B01A5C-1172-4167-BC4B-B028BBBF3ED0}" sibTransId="{CB36D23D-8B66-4385-AAA3-4E1B7E5E8457}"/>
    <dgm:cxn modelId="{7DFE3883-43DB-4EAB-93DD-5D0DE8EDFE19}" srcId="{DB844EAD-1A9C-441D-844E-522350E48BF4}" destId="{F3A984AD-BD43-47D5-BF9D-95A2B3DA8DC0}" srcOrd="1" destOrd="0" parTransId="{01F979CD-6258-41AB-9E86-9C7DF15C02EF}" sibTransId="{22029C35-DC62-4C58-98B1-11E9F98B995D}"/>
    <dgm:cxn modelId="{463466A1-6456-46C1-848B-7886F6FE25B6}" type="presOf" srcId="{DB844EAD-1A9C-441D-844E-522350E48BF4}" destId="{A8A71C53-FB9D-4AD8-A214-62669C6D782E}" srcOrd="0" destOrd="0" presId="urn:microsoft.com/office/officeart/2005/8/layout/hList3"/>
    <dgm:cxn modelId="{963BACB9-7D4C-46CA-A48B-BA931A4F92CA}" type="presOf" srcId="{F3A984AD-BD43-47D5-BF9D-95A2B3DA8DC0}" destId="{BD799340-A870-4D8C-B1B6-5EEBDADB204C}" srcOrd="0" destOrd="0" presId="urn:microsoft.com/office/officeart/2005/8/layout/hList3"/>
    <dgm:cxn modelId="{CEFD6C74-734E-4139-A761-B81D4779E72C}" type="presOf" srcId="{DE8963B2-FC43-4956-A3B3-E4ACF264F4C4}" destId="{87932C5F-BD0B-4530-8ECC-687A3853CB45}" srcOrd="0" destOrd="0" presId="urn:microsoft.com/office/officeart/2005/8/layout/hList3"/>
    <dgm:cxn modelId="{D6C758F6-B4AA-4EEE-AA4D-C722D3C90088}" type="presParOf" srcId="{87932C5F-BD0B-4530-8ECC-687A3853CB45}" destId="{A8A71C53-FB9D-4AD8-A214-62669C6D782E}" srcOrd="0" destOrd="0" presId="urn:microsoft.com/office/officeart/2005/8/layout/hList3"/>
    <dgm:cxn modelId="{5A51768A-7B5E-4FB0-B1F0-38E0ACECF053}" type="presParOf" srcId="{87932C5F-BD0B-4530-8ECC-687A3853CB45}" destId="{17A0CB4E-DEE3-408B-A6CB-87FD028CAC90}" srcOrd="1" destOrd="0" presId="urn:microsoft.com/office/officeart/2005/8/layout/hList3"/>
    <dgm:cxn modelId="{5EB7B154-6A9A-4A92-8CC6-3241809DEDF9}" type="presParOf" srcId="{17A0CB4E-DEE3-408B-A6CB-87FD028CAC90}" destId="{2968EE8D-3647-4C61-B9D2-383B7568A825}" srcOrd="0" destOrd="0" presId="urn:microsoft.com/office/officeart/2005/8/layout/hList3"/>
    <dgm:cxn modelId="{4B65C5E5-6D07-435F-85D9-7CD2C22F05B0}" type="presParOf" srcId="{17A0CB4E-DEE3-408B-A6CB-87FD028CAC90}" destId="{BD799340-A870-4D8C-B1B6-5EEBDADB204C}" srcOrd="1" destOrd="0" presId="urn:microsoft.com/office/officeart/2005/8/layout/hList3"/>
    <dgm:cxn modelId="{CC7B1369-1398-4AF1-A2FA-EE7E695A76CD}" type="presParOf" srcId="{17A0CB4E-DEE3-408B-A6CB-87FD028CAC90}" destId="{708D242D-6FFA-4FA3-9ECC-DA638A3AB295}" srcOrd="2" destOrd="0" presId="urn:microsoft.com/office/officeart/2005/8/layout/hList3"/>
    <dgm:cxn modelId="{2388360B-E0DC-4F08-94EC-4B6799973D64}" type="presParOf" srcId="{17A0CB4E-DEE3-408B-A6CB-87FD028CAC90}" destId="{BC1A98EF-12B1-4F5F-A3BA-B9F06B25B8CD}" srcOrd="3" destOrd="0" presId="urn:microsoft.com/office/officeart/2005/8/layout/hList3"/>
    <dgm:cxn modelId="{83787175-F4F7-4488-972B-04CE908E2CE0}" type="presParOf" srcId="{87932C5F-BD0B-4530-8ECC-687A3853CB45}" destId="{81517F5F-FF0C-4173-A73E-9408375152D6}"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094E9F-B72B-47F6-A9A0-E036E16DF5B6}"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044C2C02-CC4E-4423-A97C-8EF0FFDF2A6F}">
      <dgm:prSet phldrT="[Text]"/>
      <dgm:spPr/>
      <dgm:t>
        <a:bodyPr/>
        <a:lstStyle/>
        <a:p>
          <a:pPr algn="l"/>
          <a:r>
            <a:rPr lang="en-US" dirty="0" smtClean="0"/>
            <a:t>Fixed time limit for VR program </a:t>
          </a:r>
          <a:endParaRPr lang="en-US" dirty="0"/>
        </a:p>
      </dgm:t>
    </dgm:pt>
    <dgm:pt modelId="{3702F32D-AE8C-474E-8EAA-3B66BEFBE459}" type="parTrans" cxnId="{6F965AA0-F452-4697-ADC8-C855683198A6}">
      <dgm:prSet/>
      <dgm:spPr/>
      <dgm:t>
        <a:bodyPr/>
        <a:lstStyle/>
        <a:p>
          <a:endParaRPr lang="en-US"/>
        </a:p>
      </dgm:t>
    </dgm:pt>
    <dgm:pt modelId="{8DCC7129-3D77-4050-9681-62AC2945CC9A}" type="sibTrans" cxnId="{6F965AA0-F452-4697-ADC8-C855683198A6}">
      <dgm:prSet/>
      <dgm:spPr/>
      <dgm:t>
        <a:bodyPr/>
        <a:lstStyle/>
        <a:p>
          <a:endParaRPr lang="en-US"/>
        </a:p>
      </dgm:t>
    </dgm:pt>
    <dgm:pt modelId="{86871093-1ECB-406F-93A1-A8A7721836CC}">
      <dgm:prSet phldrT="[Text]"/>
      <dgm:spPr/>
      <dgm:t>
        <a:bodyPr/>
        <a:lstStyle/>
        <a:p>
          <a:r>
            <a:rPr lang="en-US" dirty="0" smtClean="0"/>
            <a:t>Iowa (26 weeks), </a:t>
          </a:r>
          <a:br>
            <a:rPr lang="en-US" dirty="0" smtClean="0"/>
          </a:br>
          <a:r>
            <a:rPr lang="en-US" dirty="0" smtClean="0"/>
            <a:t>North Dakota (104 weeks), Washington (104 weeks)</a:t>
          </a:r>
          <a:endParaRPr lang="en-US" dirty="0"/>
        </a:p>
      </dgm:t>
    </dgm:pt>
    <dgm:pt modelId="{4EEC6A8B-6F42-4710-B7A4-938341128A70}" type="parTrans" cxnId="{08158D65-77D1-4B77-B03E-A8EB38F4FE6E}">
      <dgm:prSet/>
      <dgm:spPr/>
      <dgm:t>
        <a:bodyPr/>
        <a:lstStyle/>
        <a:p>
          <a:endParaRPr lang="en-US"/>
        </a:p>
      </dgm:t>
    </dgm:pt>
    <dgm:pt modelId="{46062ADD-681A-45D2-9A06-70D0F00265FE}" type="sibTrans" cxnId="{08158D65-77D1-4B77-B03E-A8EB38F4FE6E}">
      <dgm:prSet/>
      <dgm:spPr/>
      <dgm:t>
        <a:bodyPr/>
        <a:lstStyle/>
        <a:p>
          <a:endParaRPr lang="en-US"/>
        </a:p>
      </dgm:t>
    </dgm:pt>
    <dgm:pt modelId="{DF921881-5F53-4712-B104-1EB931C244CF}">
      <dgm:prSet phldrT="[Text]"/>
      <dgm:spPr/>
      <dgm:t>
        <a:bodyPr/>
        <a:lstStyle/>
        <a:p>
          <a:pPr algn="l"/>
          <a:r>
            <a:rPr lang="en-US" dirty="0" smtClean="0"/>
            <a:t>Fixed cap on VR funds available to claimant</a:t>
          </a:r>
          <a:endParaRPr lang="en-US" dirty="0"/>
        </a:p>
      </dgm:t>
    </dgm:pt>
    <dgm:pt modelId="{4C3654C2-4BCC-4918-AC30-2233A907E813}" type="parTrans" cxnId="{5F1B92F8-8003-4776-826B-0EF6D037E72A}">
      <dgm:prSet/>
      <dgm:spPr/>
      <dgm:t>
        <a:bodyPr/>
        <a:lstStyle/>
        <a:p>
          <a:endParaRPr lang="en-US"/>
        </a:p>
      </dgm:t>
    </dgm:pt>
    <dgm:pt modelId="{7B264FBB-8649-4880-B710-1A504EA5ACDB}" type="sibTrans" cxnId="{5F1B92F8-8003-4776-826B-0EF6D037E72A}">
      <dgm:prSet/>
      <dgm:spPr/>
      <dgm:t>
        <a:bodyPr/>
        <a:lstStyle/>
        <a:p>
          <a:endParaRPr lang="en-US"/>
        </a:p>
      </dgm:t>
    </dgm:pt>
    <dgm:pt modelId="{D1F19D4F-0E55-42F2-BCE7-D39D2AFB5BA7}">
      <dgm:prSet phldrT="[Text]"/>
      <dgm:spPr/>
      <dgm:t>
        <a:bodyPr/>
        <a:lstStyle/>
        <a:p>
          <a:r>
            <a:rPr lang="en-US" dirty="0" smtClean="0"/>
            <a:t>Mississippi, Tennessee, Texas, Utah</a:t>
          </a:r>
          <a:endParaRPr lang="en-US" dirty="0"/>
        </a:p>
      </dgm:t>
    </dgm:pt>
    <dgm:pt modelId="{43BE39AC-68CB-4C06-988F-62B70BFF9EF1}" type="parTrans" cxnId="{99B81ABE-3633-4FFA-98F4-BF8951D30306}">
      <dgm:prSet/>
      <dgm:spPr/>
      <dgm:t>
        <a:bodyPr/>
        <a:lstStyle/>
        <a:p>
          <a:endParaRPr lang="en-US"/>
        </a:p>
      </dgm:t>
    </dgm:pt>
    <dgm:pt modelId="{5080C719-2291-401D-BE65-CCA3D82FAD30}" type="sibTrans" cxnId="{99B81ABE-3633-4FFA-98F4-BF8951D30306}">
      <dgm:prSet/>
      <dgm:spPr/>
      <dgm:t>
        <a:bodyPr/>
        <a:lstStyle/>
        <a:p>
          <a:endParaRPr lang="en-US"/>
        </a:p>
      </dgm:t>
    </dgm:pt>
    <dgm:pt modelId="{995B4AF6-5B55-4293-B4DF-C6B6445730F4}">
      <dgm:prSet phldrT="[Text]"/>
      <dgm:spPr/>
      <dgm:t>
        <a:bodyPr/>
        <a:lstStyle/>
        <a:p>
          <a:pPr algn="l"/>
          <a:r>
            <a:rPr lang="en-US" dirty="0" smtClean="0"/>
            <a:t>Eliminate VR and/or Workers’ Compensation</a:t>
          </a:r>
          <a:endParaRPr lang="en-US" dirty="0"/>
        </a:p>
      </dgm:t>
    </dgm:pt>
    <dgm:pt modelId="{A5F60B5E-B4F7-4678-BC66-919038EFA473}" type="parTrans" cxnId="{C017E9C6-8B5A-4460-BA73-75FD19FA401D}">
      <dgm:prSet/>
      <dgm:spPr/>
      <dgm:t>
        <a:bodyPr/>
        <a:lstStyle/>
        <a:p>
          <a:endParaRPr lang="en-US"/>
        </a:p>
      </dgm:t>
    </dgm:pt>
    <dgm:pt modelId="{9484F0BA-BD41-4C02-83E9-71A3215CB2A8}" type="sibTrans" cxnId="{C017E9C6-8B5A-4460-BA73-75FD19FA401D}">
      <dgm:prSet/>
      <dgm:spPr/>
      <dgm:t>
        <a:bodyPr/>
        <a:lstStyle/>
        <a:p>
          <a:endParaRPr lang="en-US"/>
        </a:p>
      </dgm:t>
    </dgm:pt>
    <dgm:pt modelId="{DFD4F69D-8E1A-4EB4-AC2B-EB5F99DBB363}">
      <dgm:prSet phldrT="[Text]"/>
      <dgm:spPr/>
      <dgm:t>
        <a:bodyPr/>
        <a:lstStyle/>
        <a:p>
          <a:pPr algn="l"/>
          <a:r>
            <a:rPr lang="en-US" dirty="0" smtClean="0"/>
            <a:t>West Virginia ($20K), California ($6K), Washington ($17.5K)</a:t>
          </a:r>
          <a:endParaRPr lang="en-US" dirty="0"/>
        </a:p>
      </dgm:t>
    </dgm:pt>
    <dgm:pt modelId="{86387DDD-9D17-4921-8B12-9039FE7F4D28}" type="parTrans" cxnId="{F1E7D31F-89AD-49F5-874C-026E409D1E2C}">
      <dgm:prSet/>
      <dgm:spPr/>
      <dgm:t>
        <a:bodyPr/>
        <a:lstStyle/>
        <a:p>
          <a:endParaRPr lang="en-US"/>
        </a:p>
      </dgm:t>
    </dgm:pt>
    <dgm:pt modelId="{7AB40E05-5046-48E5-BE6C-6B3998FE1618}" type="sibTrans" cxnId="{F1E7D31F-89AD-49F5-874C-026E409D1E2C}">
      <dgm:prSet/>
      <dgm:spPr/>
      <dgm:t>
        <a:bodyPr/>
        <a:lstStyle/>
        <a:p>
          <a:endParaRPr lang="en-US"/>
        </a:p>
      </dgm:t>
    </dgm:pt>
    <dgm:pt modelId="{2C87C7FB-435A-4AF0-B2C7-E4C3B417E606}" type="pres">
      <dgm:prSet presAssocID="{8A094E9F-B72B-47F6-A9A0-E036E16DF5B6}" presName="Name0" presStyleCnt="0">
        <dgm:presLayoutVars>
          <dgm:chMax val="7"/>
          <dgm:dir/>
          <dgm:animLvl val="lvl"/>
          <dgm:resizeHandles val="exact"/>
        </dgm:presLayoutVars>
      </dgm:prSet>
      <dgm:spPr/>
      <dgm:t>
        <a:bodyPr/>
        <a:lstStyle/>
        <a:p>
          <a:endParaRPr lang="en-US"/>
        </a:p>
      </dgm:t>
    </dgm:pt>
    <dgm:pt modelId="{90072165-9A31-4E15-9761-CB6692A1258C}" type="pres">
      <dgm:prSet presAssocID="{044C2C02-CC4E-4423-A97C-8EF0FFDF2A6F}" presName="circle1" presStyleLbl="node1" presStyleIdx="0" presStyleCnt="3"/>
      <dgm:spPr/>
    </dgm:pt>
    <dgm:pt modelId="{FC6FD352-4FC0-480A-86A9-C5B6EF7E298C}" type="pres">
      <dgm:prSet presAssocID="{044C2C02-CC4E-4423-A97C-8EF0FFDF2A6F}" presName="space" presStyleCnt="0"/>
      <dgm:spPr/>
    </dgm:pt>
    <dgm:pt modelId="{8DD8557A-5B58-44B1-8C3F-BBE527DE5BAD}" type="pres">
      <dgm:prSet presAssocID="{044C2C02-CC4E-4423-A97C-8EF0FFDF2A6F}" presName="rect1" presStyleLbl="alignAcc1" presStyleIdx="0" presStyleCnt="3"/>
      <dgm:spPr/>
      <dgm:t>
        <a:bodyPr/>
        <a:lstStyle/>
        <a:p>
          <a:endParaRPr lang="en-US"/>
        </a:p>
      </dgm:t>
    </dgm:pt>
    <dgm:pt modelId="{851EE4EB-1988-4518-A514-6DB6CE52A5C2}" type="pres">
      <dgm:prSet presAssocID="{DF921881-5F53-4712-B104-1EB931C244CF}" presName="vertSpace2" presStyleLbl="node1" presStyleIdx="0" presStyleCnt="3"/>
      <dgm:spPr/>
    </dgm:pt>
    <dgm:pt modelId="{7C89929D-D17F-4FDE-B5A2-062DFAA0CE79}" type="pres">
      <dgm:prSet presAssocID="{DF921881-5F53-4712-B104-1EB931C244CF}" presName="circle2" presStyleLbl="node1" presStyleIdx="1" presStyleCnt="3"/>
      <dgm:spPr/>
    </dgm:pt>
    <dgm:pt modelId="{5D3BC566-E395-49A6-A4C7-DC796C9D0B29}" type="pres">
      <dgm:prSet presAssocID="{DF921881-5F53-4712-B104-1EB931C244CF}" presName="rect2" presStyleLbl="alignAcc1" presStyleIdx="1" presStyleCnt="3" custScaleY="99697" custLinFactNeighborX="219" custLinFactNeighborY="269"/>
      <dgm:spPr/>
      <dgm:t>
        <a:bodyPr/>
        <a:lstStyle/>
        <a:p>
          <a:endParaRPr lang="en-US"/>
        </a:p>
      </dgm:t>
    </dgm:pt>
    <dgm:pt modelId="{57E0D326-1F40-4A2E-AE01-784AE912CAA9}" type="pres">
      <dgm:prSet presAssocID="{995B4AF6-5B55-4293-B4DF-C6B6445730F4}" presName="vertSpace3" presStyleLbl="node1" presStyleIdx="1" presStyleCnt="3"/>
      <dgm:spPr/>
    </dgm:pt>
    <dgm:pt modelId="{647C0FFE-CD82-403E-8D53-778EC63E4030}" type="pres">
      <dgm:prSet presAssocID="{995B4AF6-5B55-4293-B4DF-C6B6445730F4}" presName="circle3" presStyleLbl="node1" presStyleIdx="2" presStyleCnt="3"/>
      <dgm:spPr/>
    </dgm:pt>
    <dgm:pt modelId="{582E89BC-25EA-4AA6-81C5-A622C6551913}" type="pres">
      <dgm:prSet presAssocID="{995B4AF6-5B55-4293-B4DF-C6B6445730F4}" presName="rect3" presStyleLbl="alignAcc1" presStyleIdx="2" presStyleCnt="3" custScaleY="74445" custLinFactNeighborX="219" custLinFactNeighborY="-14909"/>
      <dgm:spPr/>
      <dgm:t>
        <a:bodyPr/>
        <a:lstStyle/>
        <a:p>
          <a:endParaRPr lang="en-US"/>
        </a:p>
      </dgm:t>
    </dgm:pt>
    <dgm:pt modelId="{DF0DAA67-07C8-42F3-969C-E227F95A9F02}" type="pres">
      <dgm:prSet presAssocID="{044C2C02-CC4E-4423-A97C-8EF0FFDF2A6F}" presName="rect1ParTx" presStyleLbl="alignAcc1" presStyleIdx="2" presStyleCnt="3">
        <dgm:presLayoutVars>
          <dgm:chMax val="1"/>
          <dgm:bulletEnabled val="1"/>
        </dgm:presLayoutVars>
      </dgm:prSet>
      <dgm:spPr/>
      <dgm:t>
        <a:bodyPr/>
        <a:lstStyle/>
        <a:p>
          <a:endParaRPr lang="en-US"/>
        </a:p>
      </dgm:t>
    </dgm:pt>
    <dgm:pt modelId="{F2917FE5-533A-4898-B98A-4E7BF4C321CA}" type="pres">
      <dgm:prSet presAssocID="{044C2C02-CC4E-4423-A97C-8EF0FFDF2A6F}" presName="rect1ChTx" presStyleLbl="alignAcc1" presStyleIdx="2" presStyleCnt="3">
        <dgm:presLayoutVars>
          <dgm:bulletEnabled val="1"/>
        </dgm:presLayoutVars>
      </dgm:prSet>
      <dgm:spPr/>
      <dgm:t>
        <a:bodyPr/>
        <a:lstStyle/>
        <a:p>
          <a:endParaRPr lang="en-US"/>
        </a:p>
      </dgm:t>
    </dgm:pt>
    <dgm:pt modelId="{F3B52573-E336-4961-B383-F612B7307429}" type="pres">
      <dgm:prSet presAssocID="{DF921881-5F53-4712-B104-1EB931C244CF}" presName="rect2ParTx" presStyleLbl="alignAcc1" presStyleIdx="2" presStyleCnt="3">
        <dgm:presLayoutVars>
          <dgm:chMax val="1"/>
          <dgm:bulletEnabled val="1"/>
        </dgm:presLayoutVars>
      </dgm:prSet>
      <dgm:spPr/>
      <dgm:t>
        <a:bodyPr/>
        <a:lstStyle/>
        <a:p>
          <a:endParaRPr lang="en-US"/>
        </a:p>
      </dgm:t>
    </dgm:pt>
    <dgm:pt modelId="{70DDEB6B-E2A5-4F5C-9788-B82EA648FB48}" type="pres">
      <dgm:prSet presAssocID="{DF921881-5F53-4712-B104-1EB931C244CF}" presName="rect2ChTx" presStyleLbl="alignAcc1" presStyleIdx="2" presStyleCnt="3" custScaleY="100000">
        <dgm:presLayoutVars>
          <dgm:bulletEnabled val="1"/>
        </dgm:presLayoutVars>
      </dgm:prSet>
      <dgm:spPr/>
      <dgm:t>
        <a:bodyPr/>
        <a:lstStyle/>
        <a:p>
          <a:endParaRPr lang="en-US"/>
        </a:p>
      </dgm:t>
    </dgm:pt>
    <dgm:pt modelId="{92F31201-B3E2-488C-AECC-AC856D4A78EE}" type="pres">
      <dgm:prSet presAssocID="{995B4AF6-5B55-4293-B4DF-C6B6445730F4}" presName="rect3ParTx" presStyleLbl="alignAcc1" presStyleIdx="2" presStyleCnt="3">
        <dgm:presLayoutVars>
          <dgm:chMax val="1"/>
          <dgm:bulletEnabled val="1"/>
        </dgm:presLayoutVars>
      </dgm:prSet>
      <dgm:spPr/>
      <dgm:t>
        <a:bodyPr/>
        <a:lstStyle/>
        <a:p>
          <a:endParaRPr lang="en-US"/>
        </a:p>
      </dgm:t>
    </dgm:pt>
    <dgm:pt modelId="{A0782231-818A-4E70-B93F-7F7732A1B587}" type="pres">
      <dgm:prSet presAssocID="{995B4AF6-5B55-4293-B4DF-C6B6445730F4}" presName="rect3ChTx" presStyleLbl="alignAcc1" presStyleIdx="2" presStyleCnt="3" custScaleY="100000" custLinFactNeighborX="219" custLinFactNeighborY="-18251">
        <dgm:presLayoutVars>
          <dgm:bulletEnabled val="1"/>
        </dgm:presLayoutVars>
      </dgm:prSet>
      <dgm:spPr/>
      <dgm:t>
        <a:bodyPr/>
        <a:lstStyle/>
        <a:p>
          <a:endParaRPr lang="en-US"/>
        </a:p>
      </dgm:t>
    </dgm:pt>
  </dgm:ptLst>
  <dgm:cxnLst>
    <dgm:cxn modelId="{68EF3347-56BE-4C0B-A86A-D961CD0552E0}" type="presOf" srcId="{86871093-1ECB-406F-93A1-A8A7721836CC}" destId="{F2917FE5-533A-4898-B98A-4E7BF4C321CA}" srcOrd="0" destOrd="0" presId="urn:microsoft.com/office/officeart/2005/8/layout/target3"/>
    <dgm:cxn modelId="{9AD7DD05-4509-40FC-8DFF-3B8C2753FB04}" type="presOf" srcId="{044C2C02-CC4E-4423-A97C-8EF0FFDF2A6F}" destId="{DF0DAA67-07C8-42F3-969C-E227F95A9F02}" srcOrd="1" destOrd="0" presId="urn:microsoft.com/office/officeart/2005/8/layout/target3"/>
    <dgm:cxn modelId="{C017E9C6-8B5A-4460-BA73-75FD19FA401D}" srcId="{8A094E9F-B72B-47F6-A9A0-E036E16DF5B6}" destId="{995B4AF6-5B55-4293-B4DF-C6B6445730F4}" srcOrd="2" destOrd="0" parTransId="{A5F60B5E-B4F7-4678-BC66-919038EFA473}" sibTransId="{9484F0BA-BD41-4C02-83E9-71A3215CB2A8}"/>
    <dgm:cxn modelId="{C089AEE3-7FF7-4D57-98D3-030A93EEAF10}" type="presOf" srcId="{995B4AF6-5B55-4293-B4DF-C6B6445730F4}" destId="{582E89BC-25EA-4AA6-81C5-A622C6551913}" srcOrd="0" destOrd="0" presId="urn:microsoft.com/office/officeart/2005/8/layout/target3"/>
    <dgm:cxn modelId="{08158D65-77D1-4B77-B03E-A8EB38F4FE6E}" srcId="{044C2C02-CC4E-4423-A97C-8EF0FFDF2A6F}" destId="{86871093-1ECB-406F-93A1-A8A7721836CC}" srcOrd="0" destOrd="0" parTransId="{4EEC6A8B-6F42-4710-B7A4-938341128A70}" sibTransId="{46062ADD-681A-45D2-9A06-70D0F00265FE}"/>
    <dgm:cxn modelId="{6A72E505-3742-4941-A542-E9DFAC6A4010}" type="presOf" srcId="{DFD4F69D-8E1A-4EB4-AC2B-EB5F99DBB363}" destId="{70DDEB6B-E2A5-4F5C-9788-B82EA648FB48}" srcOrd="0" destOrd="0" presId="urn:microsoft.com/office/officeart/2005/8/layout/target3"/>
    <dgm:cxn modelId="{FED9181F-92A9-4BE7-ACB2-D580337B8396}" type="presOf" srcId="{DF921881-5F53-4712-B104-1EB931C244CF}" destId="{5D3BC566-E395-49A6-A4C7-DC796C9D0B29}" srcOrd="0" destOrd="0" presId="urn:microsoft.com/office/officeart/2005/8/layout/target3"/>
    <dgm:cxn modelId="{F1E7D31F-89AD-49F5-874C-026E409D1E2C}" srcId="{DF921881-5F53-4712-B104-1EB931C244CF}" destId="{DFD4F69D-8E1A-4EB4-AC2B-EB5F99DBB363}" srcOrd="0" destOrd="0" parTransId="{86387DDD-9D17-4921-8B12-9039FE7F4D28}" sibTransId="{7AB40E05-5046-48E5-BE6C-6B3998FE1618}"/>
    <dgm:cxn modelId="{77FC3423-33D4-48AB-8FC6-71D04E12C95B}" type="presOf" srcId="{8A094E9F-B72B-47F6-A9A0-E036E16DF5B6}" destId="{2C87C7FB-435A-4AF0-B2C7-E4C3B417E606}" srcOrd="0" destOrd="0" presId="urn:microsoft.com/office/officeart/2005/8/layout/target3"/>
    <dgm:cxn modelId="{43FC3157-BAD7-4588-812C-BD4E33B90BB7}" type="presOf" srcId="{DF921881-5F53-4712-B104-1EB931C244CF}" destId="{F3B52573-E336-4961-B383-F612B7307429}" srcOrd="1" destOrd="0" presId="urn:microsoft.com/office/officeart/2005/8/layout/target3"/>
    <dgm:cxn modelId="{5F1B92F8-8003-4776-826B-0EF6D037E72A}" srcId="{8A094E9F-B72B-47F6-A9A0-E036E16DF5B6}" destId="{DF921881-5F53-4712-B104-1EB931C244CF}" srcOrd="1" destOrd="0" parTransId="{4C3654C2-4BCC-4918-AC30-2233A907E813}" sibTransId="{7B264FBB-8649-4880-B710-1A504EA5ACDB}"/>
    <dgm:cxn modelId="{6F965AA0-F452-4697-ADC8-C855683198A6}" srcId="{8A094E9F-B72B-47F6-A9A0-E036E16DF5B6}" destId="{044C2C02-CC4E-4423-A97C-8EF0FFDF2A6F}" srcOrd="0" destOrd="0" parTransId="{3702F32D-AE8C-474E-8EAA-3B66BEFBE459}" sibTransId="{8DCC7129-3D77-4050-9681-62AC2945CC9A}"/>
    <dgm:cxn modelId="{AD442C4B-F522-4891-B41B-0E120489F67B}" type="presOf" srcId="{D1F19D4F-0E55-42F2-BCE7-D39D2AFB5BA7}" destId="{A0782231-818A-4E70-B93F-7F7732A1B587}" srcOrd="0" destOrd="0" presId="urn:microsoft.com/office/officeart/2005/8/layout/target3"/>
    <dgm:cxn modelId="{99B81ABE-3633-4FFA-98F4-BF8951D30306}" srcId="{995B4AF6-5B55-4293-B4DF-C6B6445730F4}" destId="{D1F19D4F-0E55-42F2-BCE7-D39D2AFB5BA7}" srcOrd="0" destOrd="0" parTransId="{43BE39AC-68CB-4C06-988F-62B70BFF9EF1}" sibTransId="{5080C719-2291-401D-BE65-CCA3D82FAD30}"/>
    <dgm:cxn modelId="{6914E4B3-0878-48C5-8594-4B678B5FBF96}" type="presOf" srcId="{995B4AF6-5B55-4293-B4DF-C6B6445730F4}" destId="{92F31201-B3E2-488C-AECC-AC856D4A78EE}" srcOrd="1" destOrd="0" presId="urn:microsoft.com/office/officeart/2005/8/layout/target3"/>
    <dgm:cxn modelId="{421554DE-BED4-465B-845A-0ACB820F8B1D}" type="presOf" srcId="{044C2C02-CC4E-4423-A97C-8EF0FFDF2A6F}" destId="{8DD8557A-5B58-44B1-8C3F-BBE527DE5BAD}" srcOrd="0" destOrd="0" presId="urn:microsoft.com/office/officeart/2005/8/layout/target3"/>
    <dgm:cxn modelId="{4E6119BC-FEB4-4FE7-A944-6C45CF5E914A}" type="presParOf" srcId="{2C87C7FB-435A-4AF0-B2C7-E4C3B417E606}" destId="{90072165-9A31-4E15-9761-CB6692A1258C}" srcOrd="0" destOrd="0" presId="urn:microsoft.com/office/officeart/2005/8/layout/target3"/>
    <dgm:cxn modelId="{019A7D7F-BFCC-4B29-B55B-2527201091D6}" type="presParOf" srcId="{2C87C7FB-435A-4AF0-B2C7-E4C3B417E606}" destId="{FC6FD352-4FC0-480A-86A9-C5B6EF7E298C}" srcOrd="1" destOrd="0" presId="urn:microsoft.com/office/officeart/2005/8/layout/target3"/>
    <dgm:cxn modelId="{40B5748B-3007-40C2-AE7A-C6571B425165}" type="presParOf" srcId="{2C87C7FB-435A-4AF0-B2C7-E4C3B417E606}" destId="{8DD8557A-5B58-44B1-8C3F-BBE527DE5BAD}" srcOrd="2" destOrd="0" presId="urn:microsoft.com/office/officeart/2005/8/layout/target3"/>
    <dgm:cxn modelId="{2DFB228C-6CC0-46A5-88D2-B100AD12A544}" type="presParOf" srcId="{2C87C7FB-435A-4AF0-B2C7-E4C3B417E606}" destId="{851EE4EB-1988-4518-A514-6DB6CE52A5C2}" srcOrd="3" destOrd="0" presId="urn:microsoft.com/office/officeart/2005/8/layout/target3"/>
    <dgm:cxn modelId="{83EA8335-AFA5-431A-A947-20DCE0F20C21}" type="presParOf" srcId="{2C87C7FB-435A-4AF0-B2C7-E4C3B417E606}" destId="{7C89929D-D17F-4FDE-B5A2-062DFAA0CE79}" srcOrd="4" destOrd="0" presId="urn:microsoft.com/office/officeart/2005/8/layout/target3"/>
    <dgm:cxn modelId="{41FAC5FA-8319-493B-88B1-2339C11C83F2}" type="presParOf" srcId="{2C87C7FB-435A-4AF0-B2C7-E4C3B417E606}" destId="{5D3BC566-E395-49A6-A4C7-DC796C9D0B29}" srcOrd="5" destOrd="0" presId="urn:microsoft.com/office/officeart/2005/8/layout/target3"/>
    <dgm:cxn modelId="{1052AB95-D796-4FF2-AA9A-C9E60045B03A}" type="presParOf" srcId="{2C87C7FB-435A-4AF0-B2C7-E4C3B417E606}" destId="{57E0D326-1F40-4A2E-AE01-784AE912CAA9}" srcOrd="6" destOrd="0" presId="urn:microsoft.com/office/officeart/2005/8/layout/target3"/>
    <dgm:cxn modelId="{A91E9ED4-9660-476C-98A0-AA513273D695}" type="presParOf" srcId="{2C87C7FB-435A-4AF0-B2C7-E4C3B417E606}" destId="{647C0FFE-CD82-403E-8D53-778EC63E4030}" srcOrd="7" destOrd="0" presId="urn:microsoft.com/office/officeart/2005/8/layout/target3"/>
    <dgm:cxn modelId="{8BECBF81-78E7-432B-A62B-6F9BB33A8B7F}" type="presParOf" srcId="{2C87C7FB-435A-4AF0-B2C7-E4C3B417E606}" destId="{582E89BC-25EA-4AA6-81C5-A622C6551913}" srcOrd="8" destOrd="0" presId="urn:microsoft.com/office/officeart/2005/8/layout/target3"/>
    <dgm:cxn modelId="{8134A0A4-D907-444A-BE5F-5ACE2C297239}" type="presParOf" srcId="{2C87C7FB-435A-4AF0-B2C7-E4C3B417E606}" destId="{DF0DAA67-07C8-42F3-969C-E227F95A9F02}" srcOrd="9" destOrd="0" presId="urn:microsoft.com/office/officeart/2005/8/layout/target3"/>
    <dgm:cxn modelId="{781A5D07-BB4B-41E2-BE55-6CF94312E4D6}" type="presParOf" srcId="{2C87C7FB-435A-4AF0-B2C7-E4C3B417E606}" destId="{F2917FE5-533A-4898-B98A-4E7BF4C321CA}" srcOrd="10" destOrd="0" presId="urn:microsoft.com/office/officeart/2005/8/layout/target3"/>
    <dgm:cxn modelId="{466191B8-99DD-44C0-BBA5-56B09AE6C4F3}" type="presParOf" srcId="{2C87C7FB-435A-4AF0-B2C7-E4C3B417E606}" destId="{F3B52573-E336-4961-B383-F612B7307429}" srcOrd="11" destOrd="0" presId="urn:microsoft.com/office/officeart/2005/8/layout/target3"/>
    <dgm:cxn modelId="{312802B1-F0C7-49D7-BF28-931551767DCB}" type="presParOf" srcId="{2C87C7FB-435A-4AF0-B2C7-E4C3B417E606}" destId="{70DDEB6B-E2A5-4F5C-9788-B82EA648FB48}" srcOrd="12" destOrd="0" presId="urn:microsoft.com/office/officeart/2005/8/layout/target3"/>
    <dgm:cxn modelId="{1662AC13-5C8A-418A-82D1-887306C0EAF6}" type="presParOf" srcId="{2C87C7FB-435A-4AF0-B2C7-E4C3B417E606}" destId="{92F31201-B3E2-488C-AECC-AC856D4A78EE}" srcOrd="13" destOrd="0" presId="urn:microsoft.com/office/officeart/2005/8/layout/target3"/>
    <dgm:cxn modelId="{5ED1B4FA-1469-44F6-80E1-6197BB0CE6F6}" type="presParOf" srcId="{2C87C7FB-435A-4AF0-B2C7-E4C3B417E606}" destId="{A0782231-818A-4E70-B93F-7F7732A1B587}"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094E9F-B72B-47F6-A9A0-E036E16DF5B6}"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044C2C02-CC4E-4423-A97C-8EF0FFDF2A6F}">
      <dgm:prSet phldrT="[Text]" custT="1"/>
      <dgm:spPr/>
      <dgm:t>
        <a:bodyPr/>
        <a:lstStyle/>
        <a:p>
          <a:pPr algn="l"/>
          <a:r>
            <a:rPr lang="en-US" sz="3600" dirty="0" smtClean="0"/>
            <a:t>VR benefits doled out via a hearing process</a:t>
          </a:r>
          <a:endParaRPr lang="en-US" sz="3600" dirty="0"/>
        </a:p>
      </dgm:t>
    </dgm:pt>
    <dgm:pt modelId="{3702F32D-AE8C-474E-8EAA-3B66BEFBE459}" type="parTrans" cxnId="{6F965AA0-F452-4697-ADC8-C855683198A6}">
      <dgm:prSet/>
      <dgm:spPr/>
      <dgm:t>
        <a:bodyPr/>
        <a:lstStyle/>
        <a:p>
          <a:endParaRPr lang="en-US"/>
        </a:p>
      </dgm:t>
    </dgm:pt>
    <dgm:pt modelId="{8DCC7129-3D77-4050-9681-62AC2945CC9A}" type="sibTrans" cxnId="{6F965AA0-F452-4697-ADC8-C855683198A6}">
      <dgm:prSet/>
      <dgm:spPr/>
      <dgm:t>
        <a:bodyPr/>
        <a:lstStyle/>
        <a:p>
          <a:endParaRPr lang="en-US"/>
        </a:p>
      </dgm:t>
    </dgm:pt>
    <dgm:pt modelId="{B2DD8C5D-2E27-4E8E-BB29-770FA1FFCF85}">
      <dgm:prSet phldrT="[Text]"/>
      <dgm:spPr/>
      <dgm:t>
        <a:bodyPr/>
        <a:lstStyle/>
        <a:p>
          <a:r>
            <a:rPr lang="en-US" dirty="0" smtClean="0"/>
            <a:t>Iowa, Michigan, Nebraska, New Hampshire, Vermont</a:t>
          </a:r>
          <a:endParaRPr lang="en-US" dirty="0"/>
        </a:p>
      </dgm:t>
    </dgm:pt>
    <dgm:pt modelId="{E4F0AD33-F74E-4B86-96A8-D9AECB411FE2}" type="parTrans" cxnId="{2FC7DD3D-B781-492B-B0E3-64520F54DC02}">
      <dgm:prSet/>
      <dgm:spPr/>
      <dgm:t>
        <a:bodyPr/>
        <a:lstStyle/>
        <a:p>
          <a:endParaRPr lang="en-US"/>
        </a:p>
      </dgm:t>
    </dgm:pt>
    <dgm:pt modelId="{9337ED0B-32AB-46D0-9600-4EA3F9EDF4A7}" type="sibTrans" cxnId="{2FC7DD3D-B781-492B-B0E3-64520F54DC02}">
      <dgm:prSet/>
      <dgm:spPr/>
      <dgm:t>
        <a:bodyPr/>
        <a:lstStyle/>
        <a:p>
          <a:endParaRPr lang="en-US"/>
        </a:p>
      </dgm:t>
    </dgm:pt>
    <dgm:pt modelId="{F3DC42DC-71A4-4015-91BA-1175A271A034}">
      <dgm:prSet phldrT="[Text]" custT="1"/>
      <dgm:spPr/>
      <dgm:t>
        <a:bodyPr/>
        <a:lstStyle/>
        <a:p>
          <a:pPr algn="l"/>
          <a:r>
            <a:rPr lang="en-US" sz="3600" dirty="0" smtClean="0"/>
            <a:t>Full VR benefits based on certain conditions </a:t>
          </a:r>
          <a:endParaRPr lang="en-US" sz="3600" dirty="0"/>
        </a:p>
      </dgm:t>
    </dgm:pt>
    <dgm:pt modelId="{9FD68C82-CB3F-4485-A68E-1BD3E17F6135}" type="parTrans" cxnId="{03E352CD-A495-4101-BDFC-50BCFC83B770}">
      <dgm:prSet/>
      <dgm:spPr/>
      <dgm:t>
        <a:bodyPr/>
        <a:lstStyle/>
        <a:p>
          <a:endParaRPr lang="en-US"/>
        </a:p>
      </dgm:t>
    </dgm:pt>
    <dgm:pt modelId="{95B20BEF-6ADA-4ADA-BCBE-B9420014699F}" type="sibTrans" cxnId="{03E352CD-A495-4101-BDFC-50BCFC83B770}">
      <dgm:prSet/>
      <dgm:spPr/>
      <dgm:t>
        <a:bodyPr/>
        <a:lstStyle/>
        <a:p>
          <a:endParaRPr lang="en-US"/>
        </a:p>
      </dgm:t>
    </dgm:pt>
    <dgm:pt modelId="{80365C05-C609-4ECC-A028-0F8D1CF4EF4E}">
      <dgm:prSet phldrT="[Text]"/>
      <dgm:spPr/>
      <dgm:t>
        <a:bodyPr/>
        <a:lstStyle/>
        <a:p>
          <a:pPr algn="l"/>
          <a:r>
            <a:rPr lang="en-US" dirty="0" smtClean="0"/>
            <a:t>Missouri (participation deemed “necessary”); </a:t>
          </a:r>
          <a:endParaRPr lang="en-US" dirty="0"/>
        </a:p>
      </dgm:t>
    </dgm:pt>
    <dgm:pt modelId="{B383D82E-1FD1-4C3A-9F8C-F084BB1D88A5}" type="parTrans" cxnId="{48EA9A27-4736-40F4-81A6-95788C1263C2}">
      <dgm:prSet/>
      <dgm:spPr/>
      <dgm:t>
        <a:bodyPr/>
        <a:lstStyle/>
        <a:p>
          <a:endParaRPr lang="en-US"/>
        </a:p>
      </dgm:t>
    </dgm:pt>
    <dgm:pt modelId="{4EE47522-E14C-4A01-9157-B53866C287B7}" type="sibTrans" cxnId="{48EA9A27-4736-40F4-81A6-95788C1263C2}">
      <dgm:prSet/>
      <dgm:spPr/>
      <dgm:t>
        <a:bodyPr/>
        <a:lstStyle/>
        <a:p>
          <a:endParaRPr lang="en-US"/>
        </a:p>
      </dgm:t>
    </dgm:pt>
    <dgm:pt modelId="{58BB5610-8DB6-40F4-93B7-930774234FEC}">
      <dgm:prSet phldrT="[Text]"/>
      <dgm:spPr/>
      <dgm:t>
        <a:bodyPr/>
        <a:lstStyle/>
        <a:p>
          <a:pPr algn="l"/>
          <a:r>
            <a:rPr lang="en-US" dirty="0" smtClean="0"/>
            <a:t>Montana (impairment &gt; 15% or can’t RTW); </a:t>
          </a:r>
          <a:endParaRPr lang="en-US" dirty="0"/>
        </a:p>
      </dgm:t>
    </dgm:pt>
    <dgm:pt modelId="{30326162-5693-44D4-996E-25D48777477F}" type="parTrans" cxnId="{5732F381-5021-46CC-AA59-CC11ACF68BDA}">
      <dgm:prSet/>
      <dgm:spPr/>
    </dgm:pt>
    <dgm:pt modelId="{8783CC2F-2AE7-4C96-ACCA-1C0FC769ED2A}" type="sibTrans" cxnId="{5732F381-5021-46CC-AA59-CC11ACF68BDA}">
      <dgm:prSet/>
      <dgm:spPr/>
    </dgm:pt>
    <dgm:pt modelId="{3CC59093-1C7F-46BD-AC22-331DCAD49150}">
      <dgm:prSet phldrT="[Text]"/>
      <dgm:spPr/>
      <dgm:t>
        <a:bodyPr/>
        <a:lstStyle/>
        <a:p>
          <a:pPr algn="l"/>
          <a:r>
            <a:rPr lang="en-US" dirty="0" smtClean="0"/>
            <a:t>Minnesota (employer denied liability); </a:t>
          </a:r>
          <a:endParaRPr lang="en-US" dirty="0"/>
        </a:p>
      </dgm:t>
    </dgm:pt>
    <dgm:pt modelId="{05C49D91-761A-4E44-9ED1-C33E586F1F6D}" type="parTrans" cxnId="{69A45FAE-AE5D-4005-A82C-EC5CCD69C482}">
      <dgm:prSet/>
      <dgm:spPr/>
    </dgm:pt>
    <dgm:pt modelId="{69A41F74-76D3-4858-965C-A5F4F9EE9790}" type="sibTrans" cxnId="{69A45FAE-AE5D-4005-A82C-EC5CCD69C482}">
      <dgm:prSet/>
      <dgm:spPr/>
    </dgm:pt>
    <dgm:pt modelId="{D3B16DD4-10C9-4029-A99D-92992D3672C7}">
      <dgm:prSet phldrT="[Text]"/>
      <dgm:spPr/>
      <dgm:t>
        <a:bodyPr/>
        <a:lstStyle/>
        <a:p>
          <a:pPr algn="l"/>
          <a:r>
            <a:rPr lang="en-US" dirty="0" smtClean="0"/>
            <a:t>Oregon (if RTW &lt; 75% of salary from pre-injury job; </a:t>
          </a:r>
          <a:endParaRPr lang="en-US" dirty="0"/>
        </a:p>
      </dgm:t>
    </dgm:pt>
    <dgm:pt modelId="{768E22EE-8F86-4327-9162-96C373600D6A}" type="parTrans" cxnId="{4259D236-300A-498B-9A59-C25F5BBF4AD3}">
      <dgm:prSet/>
      <dgm:spPr/>
    </dgm:pt>
    <dgm:pt modelId="{BCFB2F64-3C03-4736-A388-760B14D428F1}" type="sibTrans" cxnId="{4259D236-300A-498B-9A59-C25F5BBF4AD3}">
      <dgm:prSet/>
      <dgm:spPr/>
    </dgm:pt>
    <dgm:pt modelId="{93325202-1E6A-4758-BDBE-CF96F804E11D}">
      <dgm:prSet phldrT="[Text]"/>
      <dgm:spPr/>
      <dgm:t>
        <a:bodyPr/>
        <a:lstStyle/>
        <a:p>
          <a:pPr algn="l"/>
          <a:r>
            <a:rPr lang="en-US" dirty="0" smtClean="0"/>
            <a:t>Wisconsin (no VR if refuse suitable employment)</a:t>
          </a:r>
          <a:endParaRPr lang="en-US" dirty="0"/>
        </a:p>
      </dgm:t>
    </dgm:pt>
    <dgm:pt modelId="{2A9CF570-0CC2-41D1-B4AD-364A25B3B606}" type="parTrans" cxnId="{EE204585-2655-4EC5-935F-C4E00094066D}">
      <dgm:prSet/>
      <dgm:spPr/>
    </dgm:pt>
    <dgm:pt modelId="{23DC9642-ECB7-4A1D-9CCF-6747055FA599}" type="sibTrans" cxnId="{EE204585-2655-4EC5-935F-C4E00094066D}">
      <dgm:prSet/>
      <dgm:spPr/>
    </dgm:pt>
    <dgm:pt modelId="{2C87C7FB-435A-4AF0-B2C7-E4C3B417E606}" type="pres">
      <dgm:prSet presAssocID="{8A094E9F-B72B-47F6-A9A0-E036E16DF5B6}" presName="Name0" presStyleCnt="0">
        <dgm:presLayoutVars>
          <dgm:chMax val="7"/>
          <dgm:dir/>
          <dgm:animLvl val="lvl"/>
          <dgm:resizeHandles val="exact"/>
        </dgm:presLayoutVars>
      </dgm:prSet>
      <dgm:spPr/>
      <dgm:t>
        <a:bodyPr/>
        <a:lstStyle/>
        <a:p>
          <a:endParaRPr lang="en-US"/>
        </a:p>
      </dgm:t>
    </dgm:pt>
    <dgm:pt modelId="{B91887FA-8ADB-4F52-AF9B-34247599DE99}" type="pres">
      <dgm:prSet presAssocID="{F3DC42DC-71A4-4015-91BA-1175A271A034}" presName="circle1" presStyleLbl="node1" presStyleIdx="0" presStyleCnt="2"/>
      <dgm:spPr>
        <a:solidFill>
          <a:srgbClr val="C00000"/>
        </a:solidFill>
      </dgm:spPr>
      <dgm:t>
        <a:bodyPr/>
        <a:lstStyle/>
        <a:p>
          <a:endParaRPr lang="en-US"/>
        </a:p>
      </dgm:t>
    </dgm:pt>
    <dgm:pt modelId="{22A9034D-4929-4A26-9942-5B19458D8364}" type="pres">
      <dgm:prSet presAssocID="{F3DC42DC-71A4-4015-91BA-1175A271A034}" presName="space" presStyleCnt="0"/>
      <dgm:spPr/>
    </dgm:pt>
    <dgm:pt modelId="{21337005-0EFC-421F-8F39-1F5BD3053328}" type="pres">
      <dgm:prSet presAssocID="{F3DC42DC-71A4-4015-91BA-1175A271A034}" presName="rect1" presStyleLbl="alignAcc1" presStyleIdx="0" presStyleCnt="2" custLinFactNeighborY="2273"/>
      <dgm:spPr/>
      <dgm:t>
        <a:bodyPr/>
        <a:lstStyle/>
        <a:p>
          <a:endParaRPr lang="en-US"/>
        </a:p>
      </dgm:t>
    </dgm:pt>
    <dgm:pt modelId="{CBFE7D24-0301-4024-ACBE-5D49873C96F8}" type="pres">
      <dgm:prSet presAssocID="{044C2C02-CC4E-4423-A97C-8EF0FFDF2A6F}" presName="vertSpace2" presStyleLbl="node1" presStyleIdx="0" presStyleCnt="2"/>
      <dgm:spPr/>
    </dgm:pt>
    <dgm:pt modelId="{B66EF93D-94B7-4A65-89E5-75B123B08757}" type="pres">
      <dgm:prSet presAssocID="{044C2C02-CC4E-4423-A97C-8EF0FFDF2A6F}" presName="circle2" presStyleLbl="node1" presStyleIdx="1" presStyleCnt="2"/>
      <dgm:spPr>
        <a:solidFill>
          <a:srgbClr val="C00000"/>
        </a:solidFill>
      </dgm:spPr>
      <dgm:t>
        <a:bodyPr/>
        <a:lstStyle/>
        <a:p>
          <a:endParaRPr lang="en-US"/>
        </a:p>
      </dgm:t>
    </dgm:pt>
    <dgm:pt modelId="{8522E41B-CCC8-4CA0-9239-63F97E5E74DE}" type="pres">
      <dgm:prSet presAssocID="{044C2C02-CC4E-4423-A97C-8EF0FFDF2A6F}" presName="rect2" presStyleLbl="alignAcc1" presStyleIdx="1" presStyleCnt="2" custScaleY="51633" custLinFactNeighborY="-2103"/>
      <dgm:spPr/>
      <dgm:t>
        <a:bodyPr/>
        <a:lstStyle/>
        <a:p>
          <a:endParaRPr lang="en-US"/>
        </a:p>
      </dgm:t>
    </dgm:pt>
    <dgm:pt modelId="{51A41EB5-1385-436B-A61B-F32A7D3C00F3}" type="pres">
      <dgm:prSet presAssocID="{F3DC42DC-71A4-4015-91BA-1175A271A034}" presName="rect1ParTx" presStyleLbl="alignAcc1" presStyleIdx="1" presStyleCnt="2">
        <dgm:presLayoutVars>
          <dgm:chMax val="1"/>
          <dgm:bulletEnabled val="1"/>
        </dgm:presLayoutVars>
      </dgm:prSet>
      <dgm:spPr/>
      <dgm:t>
        <a:bodyPr/>
        <a:lstStyle/>
        <a:p>
          <a:endParaRPr lang="en-US"/>
        </a:p>
      </dgm:t>
    </dgm:pt>
    <dgm:pt modelId="{6F71316E-80C4-4F64-B790-5E4E4E0B47E0}" type="pres">
      <dgm:prSet presAssocID="{F3DC42DC-71A4-4015-91BA-1175A271A034}" presName="rect1ChTx" presStyleLbl="alignAcc1" presStyleIdx="1" presStyleCnt="2" custScaleY="104780" custLinFactNeighborY="7388">
        <dgm:presLayoutVars>
          <dgm:bulletEnabled val="1"/>
        </dgm:presLayoutVars>
      </dgm:prSet>
      <dgm:spPr/>
      <dgm:t>
        <a:bodyPr/>
        <a:lstStyle/>
        <a:p>
          <a:endParaRPr lang="en-US"/>
        </a:p>
      </dgm:t>
    </dgm:pt>
    <dgm:pt modelId="{68A79EA9-03D4-40EF-848F-19CE178ED91D}" type="pres">
      <dgm:prSet presAssocID="{044C2C02-CC4E-4423-A97C-8EF0FFDF2A6F}" presName="rect2ParTx" presStyleLbl="alignAcc1" presStyleIdx="1" presStyleCnt="2">
        <dgm:presLayoutVars>
          <dgm:chMax val="1"/>
          <dgm:bulletEnabled val="1"/>
        </dgm:presLayoutVars>
      </dgm:prSet>
      <dgm:spPr/>
      <dgm:t>
        <a:bodyPr/>
        <a:lstStyle/>
        <a:p>
          <a:endParaRPr lang="en-US"/>
        </a:p>
      </dgm:t>
    </dgm:pt>
    <dgm:pt modelId="{5B312F93-34C4-4A5F-A91C-B61CC005B840}" type="pres">
      <dgm:prSet presAssocID="{044C2C02-CC4E-4423-A97C-8EF0FFDF2A6F}" presName="rect2ChTx" presStyleLbl="alignAcc1" presStyleIdx="1" presStyleCnt="2" custScaleX="100000" custScaleY="100000">
        <dgm:presLayoutVars>
          <dgm:bulletEnabled val="1"/>
        </dgm:presLayoutVars>
      </dgm:prSet>
      <dgm:spPr/>
      <dgm:t>
        <a:bodyPr/>
        <a:lstStyle/>
        <a:p>
          <a:endParaRPr lang="en-US"/>
        </a:p>
      </dgm:t>
    </dgm:pt>
  </dgm:ptLst>
  <dgm:cxnLst>
    <dgm:cxn modelId="{E883720E-3FC0-47C0-BA8F-1E5AE2EC4B24}" type="presOf" srcId="{F3DC42DC-71A4-4015-91BA-1175A271A034}" destId="{51A41EB5-1385-436B-A61B-F32A7D3C00F3}" srcOrd="1" destOrd="0" presId="urn:microsoft.com/office/officeart/2005/8/layout/target3"/>
    <dgm:cxn modelId="{FB97014C-F423-4184-890F-CF76D7417339}" type="presOf" srcId="{F3DC42DC-71A4-4015-91BA-1175A271A034}" destId="{21337005-0EFC-421F-8F39-1F5BD3053328}" srcOrd="0" destOrd="0" presId="urn:microsoft.com/office/officeart/2005/8/layout/target3"/>
    <dgm:cxn modelId="{48EA9A27-4736-40F4-81A6-95788C1263C2}" srcId="{F3DC42DC-71A4-4015-91BA-1175A271A034}" destId="{80365C05-C609-4ECC-A028-0F8D1CF4EF4E}" srcOrd="0" destOrd="0" parTransId="{B383D82E-1FD1-4C3A-9F8C-F084BB1D88A5}" sibTransId="{4EE47522-E14C-4A01-9157-B53866C287B7}"/>
    <dgm:cxn modelId="{EA9C2E8E-4FFA-4D25-94CE-7EE0A8E00BE2}" type="presOf" srcId="{B2DD8C5D-2E27-4E8E-BB29-770FA1FFCF85}" destId="{5B312F93-34C4-4A5F-A91C-B61CC005B840}" srcOrd="0" destOrd="0" presId="urn:microsoft.com/office/officeart/2005/8/layout/target3"/>
    <dgm:cxn modelId="{5732F381-5021-46CC-AA59-CC11ACF68BDA}" srcId="{F3DC42DC-71A4-4015-91BA-1175A271A034}" destId="{58BB5610-8DB6-40F4-93B7-930774234FEC}" srcOrd="1" destOrd="0" parTransId="{30326162-5693-44D4-996E-25D48777477F}" sibTransId="{8783CC2F-2AE7-4C96-ACCA-1C0FC769ED2A}"/>
    <dgm:cxn modelId="{6D026932-321E-4310-95BA-748B08BD3A35}" type="presOf" srcId="{044C2C02-CC4E-4423-A97C-8EF0FFDF2A6F}" destId="{8522E41B-CCC8-4CA0-9239-63F97E5E74DE}" srcOrd="0" destOrd="0" presId="urn:microsoft.com/office/officeart/2005/8/layout/target3"/>
    <dgm:cxn modelId="{C40B7FF0-CE8D-4CB0-9BC9-3487A4B8C699}" type="presOf" srcId="{58BB5610-8DB6-40F4-93B7-930774234FEC}" destId="{6F71316E-80C4-4F64-B790-5E4E4E0B47E0}" srcOrd="0" destOrd="1" presId="urn:microsoft.com/office/officeart/2005/8/layout/target3"/>
    <dgm:cxn modelId="{5EAB43FF-DC9B-4ADF-8F51-4A7B1C4ABB9B}" type="presOf" srcId="{93325202-1E6A-4758-BDBE-CF96F804E11D}" destId="{6F71316E-80C4-4F64-B790-5E4E4E0B47E0}" srcOrd="0" destOrd="4" presId="urn:microsoft.com/office/officeart/2005/8/layout/target3"/>
    <dgm:cxn modelId="{1A953C2D-B944-4E66-B9B5-63755980212F}" type="presOf" srcId="{D3B16DD4-10C9-4029-A99D-92992D3672C7}" destId="{6F71316E-80C4-4F64-B790-5E4E4E0B47E0}" srcOrd="0" destOrd="3" presId="urn:microsoft.com/office/officeart/2005/8/layout/target3"/>
    <dgm:cxn modelId="{69A45FAE-AE5D-4005-A82C-EC5CCD69C482}" srcId="{F3DC42DC-71A4-4015-91BA-1175A271A034}" destId="{3CC59093-1C7F-46BD-AC22-331DCAD49150}" srcOrd="2" destOrd="0" parTransId="{05C49D91-761A-4E44-9ED1-C33E586F1F6D}" sibTransId="{69A41F74-76D3-4858-965C-A5F4F9EE9790}"/>
    <dgm:cxn modelId="{D388AFB1-14E3-4F53-99AD-A7564262B8CA}" type="presOf" srcId="{8A094E9F-B72B-47F6-A9A0-E036E16DF5B6}" destId="{2C87C7FB-435A-4AF0-B2C7-E4C3B417E606}" srcOrd="0" destOrd="0" presId="urn:microsoft.com/office/officeart/2005/8/layout/target3"/>
    <dgm:cxn modelId="{4259D236-300A-498B-9A59-C25F5BBF4AD3}" srcId="{F3DC42DC-71A4-4015-91BA-1175A271A034}" destId="{D3B16DD4-10C9-4029-A99D-92992D3672C7}" srcOrd="3" destOrd="0" parTransId="{768E22EE-8F86-4327-9162-96C373600D6A}" sibTransId="{BCFB2F64-3C03-4736-A388-760B14D428F1}"/>
    <dgm:cxn modelId="{03E352CD-A495-4101-BDFC-50BCFC83B770}" srcId="{8A094E9F-B72B-47F6-A9A0-E036E16DF5B6}" destId="{F3DC42DC-71A4-4015-91BA-1175A271A034}" srcOrd="0" destOrd="0" parTransId="{9FD68C82-CB3F-4485-A68E-1BD3E17F6135}" sibTransId="{95B20BEF-6ADA-4ADA-BCBE-B9420014699F}"/>
    <dgm:cxn modelId="{EE204585-2655-4EC5-935F-C4E00094066D}" srcId="{F3DC42DC-71A4-4015-91BA-1175A271A034}" destId="{93325202-1E6A-4758-BDBE-CF96F804E11D}" srcOrd="4" destOrd="0" parTransId="{2A9CF570-0CC2-41D1-B4AD-364A25B3B606}" sibTransId="{23DC9642-ECB7-4A1D-9CCF-6747055FA599}"/>
    <dgm:cxn modelId="{13FBA1E2-A8DF-491B-97D2-73D28C6EBC55}" type="presOf" srcId="{3CC59093-1C7F-46BD-AC22-331DCAD49150}" destId="{6F71316E-80C4-4F64-B790-5E4E4E0B47E0}" srcOrd="0" destOrd="2" presId="urn:microsoft.com/office/officeart/2005/8/layout/target3"/>
    <dgm:cxn modelId="{3B088A3D-62B1-4B8F-89D7-92C983652EBB}" type="presOf" srcId="{80365C05-C609-4ECC-A028-0F8D1CF4EF4E}" destId="{6F71316E-80C4-4F64-B790-5E4E4E0B47E0}" srcOrd="0" destOrd="0" presId="urn:microsoft.com/office/officeart/2005/8/layout/target3"/>
    <dgm:cxn modelId="{6F965AA0-F452-4697-ADC8-C855683198A6}" srcId="{8A094E9F-B72B-47F6-A9A0-E036E16DF5B6}" destId="{044C2C02-CC4E-4423-A97C-8EF0FFDF2A6F}" srcOrd="1" destOrd="0" parTransId="{3702F32D-AE8C-474E-8EAA-3B66BEFBE459}" sibTransId="{8DCC7129-3D77-4050-9681-62AC2945CC9A}"/>
    <dgm:cxn modelId="{2FC7DD3D-B781-492B-B0E3-64520F54DC02}" srcId="{044C2C02-CC4E-4423-A97C-8EF0FFDF2A6F}" destId="{B2DD8C5D-2E27-4E8E-BB29-770FA1FFCF85}" srcOrd="0" destOrd="0" parTransId="{E4F0AD33-F74E-4B86-96A8-D9AECB411FE2}" sibTransId="{9337ED0B-32AB-46D0-9600-4EA3F9EDF4A7}"/>
    <dgm:cxn modelId="{69FBCC46-53A1-4AC6-A396-FCEE4EA1B06B}" type="presOf" srcId="{044C2C02-CC4E-4423-A97C-8EF0FFDF2A6F}" destId="{68A79EA9-03D4-40EF-848F-19CE178ED91D}" srcOrd="1" destOrd="0" presId="urn:microsoft.com/office/officeart/2005/8/layout/target3"/>
    <dgm:cxn modelId="{0DF08621-5875-4685-BB0F-304DF4700407}" type="presParOf" srcId="{2C87C7FB-435A-4AF0-B2C7-E4C3B417E606}" destId="{B91887FA-8ADB-4F52-AF9B-34247599DE99}" srcOrd="0" destOrd="0" presId="urn:microsoft.com/office/officeart/2005/8/layout/target3"/>
    <dgm:cxn modelId="{C227F63F-895A-4B44-AE31-A0F4E5EE3446}" type="presParOf" srcId="{2C87C7FB-435A-4AF0-B2C7-E4C3B417E606}" destId="{22A9034D-4929-4A26-9942-5B19458D8364}" srcOrd="1" destOrd="0" presId="urn:microsoft.com/office/officeart/2005/8/layout/target3"/>
    <dgm:cxn modelId="{2595078E-107A-4D63-9D06-FEADF41158F3}" type="presParOf" srcId="{2C87C7FB-435A-4AF0-B2C7-E4C3B417E606}" destId="{21337005-0EFC-421F-8F39-1F5BD3053328}" srcOrd="2" destOrd="0" presId="urn:microsoft.com/office/officeart/2005/8/layout/target3"/>
    <dgm:cxn modelId="{FC0AEB4D-A9B7-4B1A-8B77-67C7FED57CB2}" type="presParOf" srcId="{2C87C7FB-435A-4AF0-B2C7-E4C3B417E606}" destId="{CBFE7D24-0301-4024-ACBE-5D49873C96F8}" srcOrd="3" destOrd="0" presId="urn:microsoft.com/office/officeart/2005/8/layout/target3"/>
    <dgm:cxn modelId="{5EEED3CE-49BF-4483-8454-C38A8C727493}" type="presParOf" srcId="{2C87C7FB-435A-4AF0-B2C7-E4C3B417E606}" destId="{B66EF93D-94B7-4A65-89E5-75B123B08757}" srcOrd="4" destOrd="0" presId="urn:microsoft.com/office/officeart/2005/8/layout/target3"/>
    <dgm:cxn modelId="{5F3DC066-A2A5-4A74-BE15-84D904C4AB2A}" type="presParOf" srcId="{2C87C7FB-435A-4AF0-B2C7-E4C3B417E606}" destId="{8522E41B-CCC8-4CA0-9239-63F97E5E74DE}" srcOrd="5" destOrd="0" presId="urn:microsoft.com/office/officeart/2005/8/layout/target3"/>
    <dgm:cxn modelId="{43D1CDB6-A8F4-4D33-B076-889CED54B1AA}" type="presParOf" srcId="{2C87C7FB-435A-4AF0-B2C7-E4C3B417E606}" destId="{51A41EB5-1385-436B-A61B-F32A7D3C00F3}" srcOrd="6" destOrd="0" presId="urn:microsoft.com/office/officeart/2005/8/layout/target3"/>
    <dgm:cxn modelId="{4D76FC4C-6414-4939-90E2-9A7B435BE713}" type="presParOf" srcId="{2C87C7FB-435A-4AF0-B2C7-E4C3B417E606}" destId="{6F71316E-80C4-4F64-B790-5E4E4E0B47E0}" srcOrd="7" destOrd="0" presId="urn:microsoft.com/office/officeart/2005/8/layout/target3"/>
    <dgm:cxn modelId="{8F2646CD-1BA2-4CA0-B759-D5C4E79156FF}" type="presParOf" srcId="{2C87C7FB-435A-4AF0-B2C7-E4C3B417E606}" destId="{68A79EA9-03D4-40EF-848F-19CE178ED91D}" srcOrd="8" destOrd="0" presId="urn:microsoft.com/office/officeart/2005/8/layout/target3"/>
    <dgm:cxn modelId="{F648A9F7-F264-45D8-BAE6-F8AD80494CA6}" type="presParOf" srcId="{2C87C7FB-435A-4AF0-B2C7-E4C3B417E606}" destId="{5B312F93-34C4-4A5F-A91C-B61CC005B840}"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094E9F-B72B-47F6-A9A0-E036E16DF5B6}"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044C2C02-CC4E-4423-A97C-8EF0FFDF2A6F}">
      <dgm:prSet phldrT="[Text]"/>
      <dgm:spPr/>
      <dgm:t>
        <a:bodyPr/>
        <a:lstStyle/>
        <a:p>
          <a:pPr algn="l"/>
          <a:r>
            <a:rPr lang="en-US" dirty="0" smtClean="0"/>
            <a:t>Prohibit settling of VR rights</a:t>
          </a:r>
          <a:endParaRPr lang="en-US" dirty="0"/>
        </a:p>
      </dgm:t>
    </dgm:pt>
    <dgm:pt modelId="{3702F32D-AE8C-474E-8EAA-3B66BEFBE459}" type="parTrans" cxnId="{6F965AA0-F452-4697-ADC8-C855683198A6}">
      <dgm:prSet/>
      <dgm:spPr/>
      <dgm:t>
        <a:bodyPr/>
        <a:lstStyle/>
        <a:p>
          <a:endParaRPr lang="en-US"/>
        </a:p>
      </dgm:t>
    </dgm:pt>
    <dgm:pt modelId="{8DCC7129-3D77-4050-9681-62AC2945CC9A}" type="sibTrans" cxnId="{6F965AA0-F452-4697-ADC8-C855683198A6}">
      <dgm:prSet/>
      <dgm:spPr/>
      <dgm:t>
        <a:bodyPr/>
        <a:lstStyle/>
        <a:p>
          <a:endParaRPr lang="en-US"/>
        </a:p>
      </dgm:t>
    </dgm:pt>
    <dgm:pt modelId="{B2DD8C5D-2E27-4E8E-BB29-770FA1FFCF85}">
      <dgm:prSet phldrT="[Text]"/>
      <dgm:spPr/>
      <dgm:t>
        <a:bodyPr/>
        <a:lstStyle/>
        <a:p>
          <a:r>
            <a:rPr lang="en-US" dirty="0" smtClean="0"/>
            <a:t>Massachusetts</a:t>
          </a:r>
          <a:endParaRPr lang="en-US" dirty="0"/>
        </a:p>
      </dgm:t>
    </dgm:pt>
    <dgm:pt modelId="{E4F0AD33-F74E-4B86-96A8-D9AECB411FE2}" type="parTrans" cxnId="{2FC7DD3D-B781-492B-B0E3-64520F54DC02}">
      <dgm:prSet/>
      <dgm:spPr/>
      <dgm:t>
        <a:bodyPr/>
        <a:lstStyle/>
        <a:p>
          <a:endParaRPr lang="en-US"/>
        </a:p>
      </dgm:t>
    </dgm:pt>
    <dgm:pt modelId="{9337ED0B-32AB-46D0-9600-4EA3F9EDF4A7}" type="sibTrans" cxnId="{2FC7DD3D-B781-492B-B0E3-64520F54DC02}">
      <dgm:prSet/>
      <dgm:spPr/>
      <dgm:t>
        <a:bodyPr/>
        <a:lstStyle/>
        <a:p>
          <a:endParaRPr lang="en-US"/>
        </a:p>
      </dgm:t>
    </dgm:pt>
    <dgm:pt modelId="{120FDC11-69FF-456F-8A77-5D7008D57C15}">
      <dgm:prSet phldrT="[Text]"/>
      <dgm:spPr/>
      <dgm:t>
        <a:bodyPr/>
        <a:lstStyle/>
        <a:p>
          <a:pPr algn="l"/>
          <a:r>
            <a:rPr lang="en-US" dirty="0" smtClean="0"/>
            <a:t>Mandatory VR</a:t>
          </a:r>
          <a:endParaRPr lang="en-US" dirty="0"/>
        </a:p>
      </dgm:t>
    </dgm:pt>
    <dgm:pt modelId="{DC526F11-B400-41F5-8004-05E96EFDEF7F}" type="parTrans" cxnId="{7DAAED0F-E8E1-4272-98BE-602F1D0B59A0}">
      <dgm:prSet/>
      <dgm:spPr/>
      <dgm:t>
        <a:bodyPr/>
        <a:lstStyle/>
        <a:p>
          <a:endParaRPr lang="en-US"/>
        </a:p>
      </dgm:t>
    </dgm:pt>
    <dgm:pt modelId="{C7612EA1-B894-4262-9F2C-F636DC02FC1E}" type="sibTrans" cxnId="{7DAAED0F-E8E1-4272-98BE-602F1D0B59A0}">
      <dgm:prSet/>
      <dgm:spPr/>
      <dgm:t>
        <a:bodyPr/>
        <a:lstStyle/>
        <a:p>
          <a:endParaRPr lang="en-US"/>
        </a:p>
      </dgm:t>
    </dgm:pt>
    <dgm:pt modelId="{86871093-1ECB-406F-93A1-A8A7721836CC}">
      <dgm:prSet phldrT="[Text]"/>
      <dgm:spPr/>
      <dgm:t>
        <a:bodyPr/>
        <a:lstStyle/>
        <a:p>
          <a:r>
            <a:rPr lang="en-US" dirty="0" smtClean="0"/>
            <a:t>New York (50% or greater loss of use)</a:t>
          </a:r>
          <a:endParaRPr lang="en-US" dirty="0"/>
        </a:p>
      </dgm:t>
    </dgm:pt>
    <dgm:pt modelId="{4EEC6A8B-6F42-4710-B7A4-938341128A70}" type="parTrans" cxnId="{08158D65-77D1-4B77-B03E-A8EB38F4FE6E}">
      <dgm:prSet/>
      <dgm:spPr/>
      <dgm:t>
        <a:bodyPr/>
        <a:lstStyle/>
        <a:p>
          <a:endParaRPr lang="en-US"/>
        </a:p>
      </dgm:t>
    </dgm:pt>
    <dgm:pt modelId="{46062ADD-681A-45D2-9A06-70D0F00265FE}" type="sibTrans" cxnId="{08158D65-77D1-4B77-B03E-A8EB38F4FE6E}">
      <dgm:prSet/>
      <dgm:spPr/>
      <dgm:t>
        <a:bodyPr/>
        <a:lstStyle/>
        <a:p>
          <a:endParaRPr lang="en-US"/>
        </a:p>
      </dgm:t>
    </dgm:pt>
    <dgm:pt modelId="{DF921881-5F53-4712-B104-1EB931C244CF}">
      <dgm:prSet phldrT="[Text]"/>
      <dgm:spPr/>
      <dgm:t>
        <a:bodyPr anchor="t"/>
        <a:lstStyle/>
        <a:p>
          <a:pPr algn="l"/>
          <a:r>
            <a:rPr lang="en-US" dirty="0" smtClean="0"/>
            <a:t>VR counselor guidelines/</a:t>
          </a:r>
          <a:br>
            <a:rPr lang="en-US" dirty="0" smtClean="0"/>
          </a:br>
          <a:r>
            <a:rPr lang="en-US" dirty="0" smtClean="0"/>
            <a:t>fee schedule</a:t>
          </a:r>
          <a:endParaRPr lang="en-US" dirty="0"/>
        </a:p>
      </dgm:t>
    </dgm:pt>
    <dgm:pt modelId="{4C3654C2-4BCC-4918-AC30-2233A907E813}" type="parTrans" cxnId="{5F1B92F8-8003-4776-826B-0EF6D037E72A}">
      <dgm:prSet/>
      <dgm:spPr/>
      <dgm:t>
        <a:bodyPr/>
        <a:lstStyle/>
        <a:p>
          <a:endParaRPr lang="en-US"/>
        </a:p>
      </dgm:t>
    </dgm:pt>
    <dgm:pt modelId="{7B264FBB-8649-4880-B710-1A504EA5ACDB}" type="sibTrans" cxnId="{5F1B92F8-8003-4776-826B-0EF6D037E72A}">
      <dgm:prSet/>
      <dgm:spPr/>
      <dgm:t>
        <a:bodyPr/>
        <a:lstStyle/>
        <a:p>
          <a:endParaRPr lang="en-US"/>
        </a:p>
      </dgm:t>
    </dgm:pt>
    <dgm:pt modelId="{DFD4F69D-8E1A-4EB4-AC2B-EB5F99DBB363}">
      <dgm:prSet phldrT="[Text]"/>
      <dgm:spPr/>
      <dgm:t>
        <a:bodyPr anchor="t"/>
        <a:lstStyle/>
        <a:p>
          <a:pPr algn="l"/>
          <a:r>
            <a:rPr lang="en-US" dirty="0" smtClean="0"/>
            <a:t>Ohio, (</a:t>
          </a:r>
          <a:r>
            <a:rPr lang="en-US" b="1" dirty="0" smtClean="0"/>
            <a:t>Note</a:t>
          </a:r>
          <a:r>
            <a:rPr lang="en-US" dirty="0" smtClean="0"/>
            <a:t>: DHRD and C&amp;C Hon. use informal guidelines with private VR counselors)</a:t>
          </a:r>
          <a:endParaRPr lang="en-US" dirty="0"/>
        </a:p>
      </dgm:t>
    </dgm:pt>
    <dgm:pt modelId="{86387DDD-9D17-4921-8B12-9039FE7F4D28}" type="parTrans" cxnId="{F1E7D31F-89AD-49F5-874C-026E409D1E2C}">
      <dgm:prSet/>
      <dgm:spPr/>
      <dgm:t>
        <a:bodyPr/>
        <a:lstStyle/>
        <a:p>
          <a:endParaRPr lang="en-US"/>
        </a:p>
      </dgm:t>
    </dgm:pt>
    <dgm:pt modelId="{7AB40E05-5046-48E5-BE6C-6B3998FE1618}" type="sibTrans" cxnId="{F1E7D31F-89AD-49F5-874C-026E409D1E2C}">
      <dgm:prSet/>
      <dgm:spPr/>
      <dgm:t>
        <a:bodyPr/>
        <a:lstStyle/>
        <a:p>
          <a:endParaRPr lang="en-US"/>
        </a:p>
      </dgm:t>
    </dgm:pt>
    <dgm:pt modelId="{751D0D9A-E924-4080-9EB8-48870138B8F9}">
      <dgm:prSet phldrT="[Text]"/>
      <dgm:spPr/>
      <dgm:t>
        <a:bodyPr/>
        <a:lstStyle/>
        <a:p>
          <a:pPr algn="l"/>
          <a:r>
            <a:rPr lang="en-US" dirty="0" smtClean="0"/>
            <a:t>Talk to employer to get employee back to work</a:t>
          </a:r>
          <a:endParaRPr lang="en-US" dirty="0"/>
        </a:p>
      </dgm:t>
    </dgm:pt>
    <dgm:pt modelId="{DDEC5522-8D4C-48DD-8F0E-79AEC93A14DE}" type="parTrans" cxnId="{AB701068-1F05-4F81-A0A9-CBB2D985D9D2}">
      <dgm:prSet/>
      <dgm:spPr/>
      <dgm:t>
        <a:bodyPr/>
        <a:lstStyle/>
        <a:p>
          <a:endParaRPr lang="en-US"/>
        </a:p>
      </dgm:t>
    </dgm:pt>
    <dgm:pt modelId="{0DCB59BB-B48D-4A47-B830-2993D4D5C10C}" type="sibTrans" cxnId="{AB701068-1F05-4F81-A0A9-CBB2D985D9D2}">
      <dgm:prSet/>
      <dgm:spPr/>
      <dgm:t>
        <a:bodyPr/>
        <a:lstStyle/>
        <a:p>
          <a:endParaRPr lang="en-US"/>
        </a:p>
      </dgm:t>
    </dgm:pt>
    <dgm:pt modelId="{383E635E-A337-441C-8D87-BCB9C2C0A54D}">
      <dgm:prSet phldrT="[Text]"/>
      <dgm:spPr/>
      <dgm:t>
        <a:bodyPr/>
        <a:lstStyle/>
        <a:p>
          <a:pPr algn="l"/>
          <a:r>
            <a:rPr lang="en-US" dirty="0" smtClean="0"/>
            <a:t>Idaho</a:t>
          </a:r>
          <a:endParaRPr lang="en-US" dirty="0"/>
        </a:p>
      </dgm:t>
    </dgm:pt>
    <dgm:pt modelId="{13FED1D2-2346-4856-AE99-5C86F122C2F2}" type="parTrans" cxnId="{0370CA5E-DFBA-4FDA-A3FC-5FDA33F2EFC6}">
      <dgm:prSet/>
      <dgm:spPr/>
      <dgm:t>
        <a:bodyPr/>
        <a:lstStyle/>
        <a:p>
          <a:endParaRPr lang="en-US"/>
        </a:p>
      </dgm:t>
    </dgm:pt>
    <dgm:pt modelId="{B4EB23FD-F79C-4D0F-9255-13C0AF90CEE0}" type="sibTrans" cxnId="{0370CA5E-DFBA-4FDA-A3FC-5FDA33F2EFC6}">
      <dgm:prSet/>
      <dgm:spPr/>
      <dgm:t>
        <a:bodyPr/>
        <a:lstStyle/>
        <a:p>
          <a:endParaRPr lang="en-US"/>
        </a:p>
      </dgm:t>
    </dgm:pt>
    <dgm:pt modelId="{2C87C7FB-435A-4AF0-B2C7-E4C3B417E606}" type="pres">
      <dgm:prSet presAssocID="{8A094E9F-B72B-47F6-A9A0-E036E16DF5B6}" presName="Name0" presStyleCnt="0">
        <dgm:presLayoutVars>
          <dgm:chMax val="7"/>
          <dgm:dir/>
          <dgm:animLvl val="lvl"/>
          <dgm:resizeHandles val="exact"/>
        </dgm:presLayoutVars>
      </dgm:prSet>
      <dgm:spPr/>
      <dgm:t>
        <a:bodyPr/>
        <a:lstStyle/>
        <a:p>
          <a:endParaRPr lang="en-US"/>
        </a:p>
      </dgm:t>
    </dgm:pt>
    <dgm:pt modelId="{515635D7-7C96-4A31-B362-180A286E252E}" type="pres">
      <dgm:prSet presAssocID="{751D0D9A-E924-4080-9EB8-48870138B8F9}" presName="circle1" presStyleLbl="node1" presStyleIdx="0" presStyleCnt="4"/>
      <dgm:spPr>
        <a:solidFill>
          <a:srgbClr val="92D050"/>
        </a:solidFill>
      </dgm:spPr>
      <dgm:t>
        <a:bodyPr/>
        <a:lstStyle/>
        <a:p>
          <a:endParaRPr lang="en-US"/>
        </a:p>
      </dgm:t>
    </dgm:pt>
    <dgm:pt modelId="{B42D8306-3556-461D-A268-8232F78777DE}" type="pres">
      <dgm:prSet presAssocID="{751D0D9A-E924-4080-9EB8-48870138B8F9}" presName="space" presStyleCnt="0"/>
      <dgm:spPr/>
    </dgm:pt>
    <dgm:pt modelId="{0B53731A-F172-46EF-A6B8-3D8718D29E07}" type="pres">
      <dgm:prSet presAssocID="{751D0D9A-E924-4080-9EB8-48870138B8F9}" presName="rect1" presStyleLbl="alignAcc1" presStyleIdx="0" presStyleCnt="4"/>
      <dgm:spPr/>
      <dgm:t>
        <a:bodyPr/>
        <a:lstStyle/>
        <a:p>
          <a:endParaRPr lang="en-US"/>
        </a:p>
      </dgm:t>
    </dgm:pt>
    <dgm:pt modelId="{BDCB8FD2-83D5-4E6B-964D-9724933B01B7}" type="pres">
      <dgm:prSet presAssocID="{044C2C02-CC4E-4423-A97C-8EF0FFDF2A6F}" presName="vertSpace2" presStyleLbl="node1" presStyleIdx="0" presStyleCnt="4"/>
      <dgm:spPr/>
    </dgm:pt>
    <dgm:pt modelId="{0E51BFCC-2AF8-4475-AEB0-5AC2C6F0D59A}" type="pres">
      <dgm:prSet presAssocID="{044C2C02-CC4E-4423-A97C-8EF0FFDF2A6F}" presName="circle2" presStyleLbl="node1" presStyleIdx="1" presStyleCnt="4"/>
      <dgm:spPr>
        <a:solidFill>
          <a:srgbClr val="92D050"/>
        </a:solidFill>
      </dgm:spPr>
      <dgm:t>
        <a:bodyPr/>
        <a:lstStyle/>
        <a:p>
          <a:endParaRPr lang="en-US"/>
        </a:p>
      </dgm:t>
    </dgm:pt>
    <dgm:pt modelId="{75AFD65E-2DF4-45F6-B8BE-77DBD8850BC8}" type="pres">
      <dgm:prSet presAssocID="{044C2C02-CC4E-4423-A97C-8EF0FFDF2A6F}" presName="rect2" presStyleLbl="alignAcc1" presStyleIdx="1" presStyleCnt="4"/>
      <dgm:spPr/>
      <dgm:t>
        <a:bodyPr/>
        <a:lstStyle/>
        <a:p>
          <a:endParaRPr lang="en-US"/>
        </a:p>
      </dgm:t>
    </dgm:pt>
    <dgm:pt modelId="{D635D89F-F7E0-44CE-91E0-F90243087288}" type="pres">
      <dgm:prSet presAssocID="{120FDC11-69FF-456F-8A77-5D7008D57C15}" presName="vertSpace3" presStyleLbl="node1" presStyleIdx="1" presStyleCnt="4"/>
      <dgm:spPr/>
    </dgm:pt>
    <dgm:pt modelId="{AB783AAB-EA46-4087-B44C-336F4E945576}" type="pres">
      <dgm:prSet presAssocID="{120FDC11-69FF-456F-8A77-5D7008D57C15}" presName="circle3" presStyleLbl="node1" presStyleIdx="2" presStyleCnt="4"/>
      <dgm:spPr>
        <a:solidFill>
          <a:srgbClr val="92D050"/>
        </a:solidFill>
      </dgm:spPr>
      <dgm:t>
        <a:bodyPr/>
        <a:lstStyle/>
        <a:p>
          <a:endParaRPr lang="en-US"/>
        </a:p>
      </dgm:t>
    </dgm:pt>
    <dgm:pt modelId="{8656079B-581F-44C3-93EF-616D6459006B}" type="pres">
      <dgm:prSet presAssocID="{120FDC11-69FF-456F-8A77-5D7008D57C15}" presName="rect3" presStyleLbl="alignAcc1" presStyleIdx="2" presStyleCnt="4"/>
      <dgm:spPr/>
      <dgm:t>
        <a:bodyPr/>
        <a:lstStyle/>
        <a:p>
          <a:endParaRPr lang="en-US"/>
        </a:p>
      </dgm:t>
    </dgm:pt>
    <dgm:pt modelId="{B90D2CE1-E2B8-4AFE-A351-C43F24D35883}" type="pres">
      <dgm:prSet presAssocID="{DF921881-5F53-4712-B104-1EB931C244CF}" presName="vertSpace4" presStyleLbl="node1" presStyleIdx="2" presStyleCnt="4"/>
      <dgm:spPr/>
    </dgm:pt>
    <dgm:pt modelId="{89D2FA47-D818-4706-83C7-452BF46CC969}" type="pres">
      <dgm:prSet presAssocID="{DF921881-5F53-4712-B104-1EB931C244CF}" presName="circle4" presStyleLbl="node1" presStyleIdx="3" presStyleCnt="4"/>
      <dgm:spPr>
        <a:solidFill>
          <a:srgbClr val="92D050"/>
        </a:solidFill>
      </dgm:spPr>
      <dgm:t>
        <a:bodyPr/>
        <a:lstStyle/>
        <a:p>
          <a:endParaRPr lang="en-US"/>
        </a:p>
      </dgm:t>
    </dgm:pt>
    <dgm:pt modelId="{BE108596-821E-41F0-9FA0-632DAFC41E69}" type="pres">
      <dgm:prSet presAssocID="{DF921881-5F53-4712-B104-1EB931C244CF}" presName="rect4" presStyleLbl="alignAcc1" presStyleIdx="3" presStyleCnt="4"/>
      <dgm:spPr/>
      <dgm:t>
        <a:bodyPr/>
        <a:lstStyle/>
        <a:p>
          <a:endParaRPr lang="en-US"/>
        </a:p>
      </dgm:t>
    </dgm:pt>
    <dgm:pt modelId="{8E5A4E00-B755-4140-8385-631F607F295F}" type="pres">
      <dgm:prSet presAssocID="{751D0D9A-E924-4080-9EB8-48870138B8F9}" presName="rect1ParTx" presStyleLbl="alignAcc1" presStyleIdx="3" presStyleCnt="4">
        <dgm:presLayoutVars>
          <dgm:chMax val="1"/>
          <dgm:bulletEnabled val="1"/>
        </dgm:presLayoutVars>
      </dgm:prSet>
      <dgm:spPr/>
      <dgm:t>
        <a:bodyPr/>
        <a:lstStyle/>
        <a:p>
          <a:endParaRPr lang="en-US"/>
        </a:p>
      </dgm:t>
    </dgm:pt>
    <dgm:pt modelId="{FFB6A5F2-48E4-40BF-80B8-F1F5738303D5}" type="pres">
      <dgm:prSet presAssocID="{751D0D9A-E924-4080-9EB8-48870138B8F9}" presName="rect1ChTx" presStyleLbl="alignAcc1" presStyleIdx="3" presStyleCnt="4">
        <dgm:presLayoutVars>
          <dgm:bulletEnabled val="1"/>
        </dgm:presLayoutVars>
      </dgm:prSet>
      <dgm:spPr/>
      <dgm:t>
        <a:bodyPr/>
        <a:lstStyle/>
        <a:p>
          <a:endParaRPr lang="en-US"/>
        </a:p>
      </dgm:t>
    </dgm:pt>
    <dgm:pt modelId="{ADC518D3-1E96-440F-8B8E-0AF8FF5B24C2}" type="pres">
      <dgm:prSet presAssocID="{044C2C02-CC4E-4423-A97C-8EF0FFDF2A6F}" presName="rect2ParTx" presStyleLbl="alignAcc1" presStyleIdx="3" presStyleCnt="4">
        <dgm:presLayoutVars>
          <dgm:chMax val="1"/>
          <dgm:bulletEnabled val="1"/>
        </dgm:presLayoutVars>
      </dgm:prSet>
      <dgm:spPr/>
      <dgm:t>
        <a:bodyPr/>
        <a:lstStyle/>
        <a:p>
          <a:endParaRPr lang="en-US"/>
        </a:p>
      </dgm:t>
    </dgm:pt>
    <dgm:pt modelId="{96245724-675F-4943-8236-E0C6B34E836A}" type="pres">
      <dgm:prSet presAssocID="{044C2C02-CC4E-4423-A97C-8EF0FFDF2A6F}" presName="rect2ChTx" presStyleLbl="alignAcc1" presStyleIdx="3" presStyleCnt="4">
        <dgm:presLayoutVars>
          <dgm:bulletEnabled val="1"/>
        </dgm:presLayoutVars>
      </dgm:prSet>
      <dgm:spPr/>
      <dgm:t>
        <a:bodyPr/>
        <a:lstStyle/>
        <a:p>
          <a:endParaRPr lang="en-US"/>
        </a:p>
      </dgm:t>
    </dgm:pt>
    <dgm:pt modelId="{F34C0371-4929-41FF-A67F-562DB222F54C}" type="pres">
      <dgm:prSet presAssocID="{120FDC11-69FF-456F-8A77-5D7008D57C15}" presName="rect3ParTx" presStyleLbl="alignAcc1" presStyleIdx="3" presStyleCnt="4">
        <dgm:presLayoutVars>
          <dgm:chMax val="1"/>
          <dgm:bulletEnabled val="1"/>
        </dgm:presLayoutVars>
      </dgm:prSet>
      <dgm:spPr/>
      <dgm:t>
        <a:bodyPr/>
        <a:lstStyle/>
        <a:p>
          <a:endParaRPr lang="en-US"/>
        </a:p>
      </dgm:t>
    </dgm:pt>
    <dgm:pt modelId="{DF839C38-2FF5-421A-8054-B68537D3CB6A}" type="pres">
      <dgm:prSet presAssocID="{120FDC11-69FF-456F-8A77-5D7008D57C15}" presName="rect3ChTx" presStyleLbl="alignAcc1" presStyleIdx="3" presStyleCnt="4">
        <dgm:presLayoutVars>
          <dgm:bulletEnabled val="1"/>
        </dgm:presLayoutVars>
      </dgm:prSet>
      <dgm:spPr/>
      <dgm:t>
        <a:bodyPr/>
        <a:lstStyle/>
        <a:p>
          <a:endParaRPr lang="en-US"/>
        </a:p>
      </dgm:t>
    </dgm:pt>
    <dgm:pt modelId="{74484E8C-0203-4D51-BDB1-8E684FD1AA9F}" type="pres">
      <dgm:prSet presAssocID="{DF921881-5F53-4712-B104-1EB931C244CF}" presName="rect4ParTx" presStyleLbl="alignAcc1" presStyleIdx="3" presStyleCnt="4">
        <dgm:presLayoutVars>
          <dgm:chMax val="1"/>
          <dgm:bulletEnabled val="1"/>
        </dgm:presLayoutVars>
      </dgm:prSet>
      <dgm:spPr/>
      <dgm:t>
        <a:bodyPr/>
        <a:lstStyle/>
        <a:p>
          <a:endParaRPr lang="en-US"/>
        </a:p>
      </dgm:t>
    </dgm:pt>
    <dgm:pt modelId="{BFEA40E5-0226-41BA-A304-711DF1E0781A}" type="pres">
      <dgm:prSet presAssocID="{DF921881-5F53-4712-B104-1EB931C244CF}" presName="rect4ChTx" presStyleLbl="alignAcc1" presStyleIdx="3" presStyleCnt="4">
        <dgm:presLayoutVars>
          <dgm:bulletEnabled val="1"/>
        </dgm:presLayoutVars>
      </dgm:prSet>
      <dgm:spPr/>
      <dgm:t>
        <a:bodyPr/>
        <a:lstStyle/>
        <a:p>
          <a:endParaRPr lang="en-US"/>
        </a:p>
      </dgm:t>
    </dgm:pt>
  </dgm:ptLst>
  <dgm:cxnLst>
    <dgm:cxn modelId="{A958170F-6F36-40D3-A49C-7A4676B25C1C}" type="presOf" srcId="{751D0D9A-E924-4080-9EB8-48870138B8F9}" destId="{8E5A4E00-B755-4140-8385-631F607F295F}" srcOrd="1" destOrd="0" presId="urn:microsoft.com/office/officeart/2005/8/layout/target3"/>
    <dgm:cxn modelId="{5F00DB56-ED67-4C0E-8F5D-7CE4278BE22E}" type="presOf" srcId="{120FDC11-69FF-456F-8A77-5D7008D57C15}" destId="{F34C0371-4929-41FF-A67F-562DB222F54C}" srcOrd="1" destOrd="0" presId="urn:microsoft.com/office/officeart/2005/8/layout/target3"/>
    <dgm:cxn modelId="{30EAD6E3-3ADD-4D18-8C59-A4A5B0E84E51}" type="presOf" srcId="{DF921881-5F53-4712-B104-1EB931C244CF}" destId="{74484E8C-0203-4D51-BDB1-8E684FD1AA9F}" srcOrd="1" destOrd="0" presId="urn:microsoft.com/office/officeart/2005/8/layout/target3"/>
    <dgm:cxn modelId="{CBF69F14-724C-43DE-8811-170006FE6C3E}" type="presOf" srcId="{044C2C02-CC4E-4423-A97C-8EF0FFDF2A6F}" destId="{ADC518D3-1E96-440F-8B8E-0AF8FF5B24C2}" srcOrd="1" destOrd="0" presId="urn:microsoft.com/office/officeart/2005/8/layout/target3"/>
    <dgm:cxn modelId="{073A1D13-8E6D-4369-BDE4-15E85893E4EC}" type="presOf" srcId="{383E635E-A337-441C-8D87-BCB9C2C0A54D}" destId="{FFB6A5F2-48E4-40BF-80B8-F1F5738303D5}" srcOrd="0" destOrd="0" presId="urn:microsoft.com/office/officeart/2005/8/layout/target3"/>
    <dgm:cxn modelId="{08158D65-77D1-4B77-B03E-A8EB38F4FE6E}" srcId="{120FDC11-69FF-456F-8A77-5D7008D57C15}" destId="{86871093-1ECB-406F-93A1-A8A7721836CC}" srcOrd="0" destOrd="0" parTransId="{4EEC6A8B-6F42-4710-B7A4-938341128A70}" sibTransId="{46062ADD-681A-45D2-9A06-70D0F00265FE}"/>
    <dgm:cxn modelId="{AB701068-1F05-4F81-A0A9-CBB2D985D9D2}" srcId="{8A094E9F-B72B-47F6-A9A0-E036E16DF5B6}" destId="{751D0D9A-E924-4080-9EB8-48870138B8F9}" srcOrd="0" destOrd="0" parTransId="{DDEC5522-8D4C-48DD-8F0E-79AEC93A14DE}" sibTransId="{0DCB59BB-B48D-4A47-B830-2993D4D5C10C}"/>
    <dgm:cxn modelId="{82970D2D-F8F3-49FF-8C4F-4A0C1E8FBAAC}" type="presOf" srcId="{120FDC11-69FF-456F-8A77-5D7008D57C15}" destId="{8656079B-581F-44C3-93EF-616D6459006B}" srcOrd="0" destOrd="0" presId="urn:microsoft.com/office/officeart/2005/8/layout/target3"/>
    <dgm:cxn modelId="{A36008DD-B13A-400A-93FC-BC2367AFD23C}" type="presOf" srcId="{86871093-1ECB-406F-93A1-A8A7721836CC}" destId="{DF839C38-2FF5-421A-8054-B68537D3CB6A}" srcOrd="0" destOrd="0" presId="urn:microsoft.com/office/officeart/2005/8/layout/target3"/>
    <dgm:cxn modelId="{2C92180B-B51A-47E4-9C52-40B4358D78EB}" type="presOf" srcId="{8A094E9F-B72B-47F6-A9A0-E036E16DF5B6}" destId="{2C87C7FB-435A-4AF0-B2C7-E4C3B417E606}" srcOrd="0" destOrd="0" presId="urn:microsoft.com/office/officeart/2005/8/layout/target3"/>
    <dgm:cxn modelId="{F1E7D31F-89AD-49F5-874C-026E409D1E2C}" srcId="{DF921881-5F53-4712-B104-1EB931C244CF}" destId="{DFD4F69D-8E1A-4EB4-AC2B-EB5F99DBB363}" srcOrd="0" destOrd="0" parTransId="{86387DDD-9D17-4921-8B12-9039FE7F4D28}" sibTransId="{7AB40E05-5046-48E5-BE6C-6B3998FE1618}"/>
    <dgm:cxn modelId="{C0A5A51B-102F-410A-8EAA-96D85D546AC4}" type="presOf" srcId="{DFD4F69D-8E1A-4EB4-AC2B-EB5F99DBB363}" destId="{BFEA40E5-0226-41BA-A304-711DF1E0781A}" srcOrd="0" destOrd="0" presId="urn:microsoft.com/office/officeart/2005/8/layout/target3"/>
    <dgm:cxn modelId="{0370CA5E-DFBA-4FDA-A3FC-5FDA33F2EFC6}" srcId="{751D0D9A-E924-4080-9EB8-48870138B8F9}" destId="{383E635E-A337-441C-8D87-BCB9C2C0A54D}" srcOrd="0" destOrd="0" parTransId="{13FED1D2-2346-4856-AE99-5C86F122C2F2}" sibTransId="{B4EB23FD-F79C-4D0F-9255-13C0AF90CEE0}"/>
    <dgm:cxn modelId="{C28713DB-B333-4D7A-BE76-06C92A5EB83D}" type="presOf" srcId="{751D0D9A-E924-4080-9EB8-48870138B8F9}" destId="{0B53731A-F172-46EF-A6B8-3D8718D29E07}" srcOrd="0" destOrd="0" presId="urn:microsoft.com/office/officeart/2005/8/layout/target3"/>
    <dgm:cxn modelId="{1D30A793-037B-415C-B0D5-797752E973BB}" type="presOf" srcId="{044C2C02-CC4E-4423-A97C-8EF0FFDF2A6F}" destId="{75AFD65E-2DF4-45F6-B8BE-77DBD8850BC8}" srcOrd="0" destOrd="0" presId="urn:microsoft.com/office/officeart/2005/8/layout/target3"/>
    <dgm:cxn modelId="{4EAB48F6-7B60-4E8E-9B1B-C63D586A3824}" type="presOf" srcId="{B2DD8C5D-2E27-4E8E-BB29-770FA1FFCF85}" destId="{96245724-675F-4943-8236-E0C6B34E836A}" srcOrd="0" destOrd="0" presId="urn:microsoft.com/office/officeart/2005/8/layout/target3"/>
    <dgm:cxn modelId="{5F1B92F8-8003-4776-826B-0EF6D037E72A}" srcId="{8A094E9F-B72B-47F6-A9A0-E036E16DF5B6}" destId="{DF921881-5F53-4712-B104-1EB931C244CF}" srcOrd="3" destOrd="0" parTransId="{4C3654C2-4BCC-4918-AC30-2233A907E813}" sibTransId="{7B264FBB-8649-4880-B710-1A504EA5ACDB}"/>
    <dgm:cxn modelId="{6F965AA0-F452-4697-ADC8-C855683198A6}" srcId="{8A094E9F-B72B-47F6-A9A0-E036E16DF5B6}" destId="{044C2C02-CC4E-4423-A97C-8EF0FFDF2A6F}" srcOrd="1" destOrd="0" parTransId="{3702F32D-AE8C-474E-8EAA-3B66BEFBE459}" sibTransId="{8DCC7129-3D77-4050-9681-62AC2945CC9A}"/>
    <dgm:cxn modelId="{7DAAED0F-E8E1-4272-98BE-602F1D0B59A0}" srcId="{8A094E9F-B72B-47F6-A9A0-E036E16DF5B6}" destId="{120FDC11-69FF-456F-8A77-5D7008D57C15}" srcOrd="2" destOrd="0" parTransId="{DC526F11-B400-41F5-8004-05E96EFDEF7F}" sibTransId="{C7612EA1-B894-4262-9F2C-F636DC02FC1E}"/>
    <dgm:cxn modelId="{2FC7DD3D-B781-492B-B0E3-64520F54DC02}" srcId="{044C2C02-CC4E-4423-A97C-8EF0FFDF2A6F}" destId="{B2DD8C5D-2E27-4E8E-BB29-770FA1FFCF85}" srcOrd="0" destOrd="0" parTransId="{E4F0AD33-F74E-4B86-96A8-D9AECB411FE2}" sibTransId="{9337ED0B-32AB-46D0-9600-4EA3F9EDF4A7}"/>
    <dgm:cxn modelId="{C2E4DF8A-CCCA-4696-BBC7-97693AB60F27}" type="presOf" srcId="{DF921881-5F53-4712-B104-1EB931C244CF}" destId="{BE108596-821E-41F0-9FA0-632DAFC41E69}" srcOrd="0" destOrd="0" presId="urn:microsoft.com/office/officeart/2005/8/layout/target3"/>
    <dgm:cxn modelId="{AA44A5F6-C38C-4D8B-89F0-9EFCAFAA72EE}" type="presParOf" srcId="{2C87C7FB-435A-4AF0-B2C7-E4C3B417E606}" destId="{515635D7-7C96-4A31-B362-180A286E252E}" srcOrd="0" destOrd="0" presId="urn:microsoft.com/office/officeart/2005/8/layout/target3"/>
    <dgm:cxn modelId="{E3CB89A8-A86A-454E-A02B-F91C09054893}" type="presParOf" srcId="{2C87C7FB-435A-4AF0-B2C7-E4C3B417E606}" destId="{B42D8306-3556-461D-A268-8232F78777DE}" srcOrd="1" destOrd="0" presId="urn:microsoft.com/office/officeart/2005/8/layout/target3"/>
    <dgm:cxn modelId="{A5BFCB51-256C-4B90-A36F-12593E56F83D}" type="presParOf" srcId="{2C87C7FB-435A-4AF0-B2C7-E4C3B417E606}" destId="{0B53731A-F172-46EF-A6B8-3D8718D29E07}" srcOrd="2" destOrd="0" presId="urn:microsoft.com/office/officeart/2005/8/layout/target3"/>
    <dgm:cxn modelId="{865F3B3D-6812-43F9-B268-B159575A3632}" type="presParOf" srcId="{2C87C7FB-435A-4AF0-B2C7-E4C3B417E606}" destId="{BDCB8FD2-83D5-4E6B-964D-9724933B01B7}" srcOrd="3" destOrd="0" presId="urn:microsoft.com/office/officeart/2005/8/layout/target3"/>
    <dgm:cxn modelId="{41AC6D5B-CBAD-46A7-8CF7-58661763DFD6}" type="presParOf" srcId="{2C87C7FB-435A-4AF0-B2C7-E4C3B417E606}" destId="{0E51BFCC-2AF8-4475-AEB0-5AC2C6F0D59A}" srcOrd="4" destOrd="0" presId="urn:microsoft.com/office/officeart/2005/8/layout/target3"/>
    <dgm:cxn modelId="{1362A82B-58CD-489A-8E1D-139647F44240}" type="presParOf" srcId="{2C87C7FB-435A-4AF0-B2C7-E4C3B417E606}" destId="{75AFD65E-2DF4-45F6-B8BE-77DBD8850BC8}" srcOrd="5" destOrd="0" presId="urn:microsoft.com/office/officeart/2005/8/layout/target3"/>
    <dgm:cxn modelId="{5A3E250A-22A4-4B60-A46E-D9F729B24249}" type="presParOf" srcId="{2C87C7FB-435A-4AF0-B2C7-E4C3B417E606}" destId="{D635D89F-F7E0-44CE-91E0-F90243087288}" srcOrd="6" destOrd="0" presId="urn:microsoft.com/office/officeart/2005/8/layout/target3"/>
    <dgm:cxn modelId="{60981D00-9BE2-49D7-AC65-52D67A930997}" type="presParOf" srcId="{2C87C7FB-435A-4AF0-B2C7-E4C3B417E606}" destId="{AB783AAB-EA46-4087-B44C-336F4E945576}" srcOrd="7" destOrd="0" presId="urn:microsoft.com/office/officeart/2005/8/layout/target3"/>
    <dgm:cxn modelId="{130AB677-A78E-48FA-A5A1-84A3D958F1DD}" type="presParOf" srcId="{2C87C7FB-435A-4AF0-B2C7-E4C3B417E606}" destId="{8656079B-581F-44C3-93EF-616D6459006B}" srcOrd="8" destOrd="0" presId="urn:microsoft.com/office/officeart/2005/8/layout/target3"/>
    <dgm:cxn modelId="{76C20974-DC44-4AEA-B07B-84F1F7255799}" type="presParOf" srcId="{2C87C7FB-435A-4AF0-B2C7-E4C3B417E606}" destId="{B90D2CE1-E2B8-4AFE-A351-C43F24D35883}" srcOrd="9" destOrd="0" presId="urn:microsoft.com/office/officeart/2005/8/layout/target3"/>
    <dgm:cxn modelId="{97D67224-A182-49D5-8A9D-205A3EEACA3B}" type="presParOf" srcId="{2C87C7FB-435A-4AF0-B2C7-E4C3B417E606}" destId="{89D2FA47-D818-4706-83C7-452BF46CC969}" srcOrd="10" destOrd="0" presId="urn:microsoft.com/office/officeart/2005/8/layout/target3"/>
    <dgm:cxn modelId="{3E7E288B-8254-4B01-BF0D-4C93E9EAC1CF}" type="presParOf" srcId="{2C87C7FB-435A-4AF0-B2C7-E4C3B417E606}" destId="{BE108596-821E-41F0-9FA0-632DAFC41E69}" srcOrd="11" destOrd="0" presId="urn:microsoft.com/office/officeart/2005/8/layout/target3"/>
    <dgm:cxn modelId="{41D3D51A-6153-4236-9AB3-BB66C6357E17}" type="presParOf" srcId="{2C87C7FB-435A-4AF0-B2C7-E4C3B417E606}" destId="{8E5A4E00-B755-4140-8385-631F607F295F}" srcOrd="12" destOrd="0" presId="urn:microsoft.com/office/officeart/2005/8/layout/target3"/>
    <dgm:cxn modelId="{F2B9248A-0277-4F91-B7EF-5B1C718951AA}" type="presParOf" srcId="{2C87C7FB-435A-4AF0-B2C7-E4C3B417E606}" destId="{FFB6A5F2-48E4-40BF-80B8-F1F5738303D5}" srcOrd="13" destOrd="0" presId="urn:microsoft.com/office/officeart/2005/8/layout/target3"/>
    <dgm:cxn modelId="{1FA5BFF5-A26B-4D40-B8F5-F18B1132CDF0}" type="presParOf" srcId="{2C87C7FB-435A-4AF0-B2C7-E4C3B417E606}" destId="{ADC518D3-1E96-440F-8B8E-0AF8FF5B24C2}" srcOrd="14" destOrd="0" presId="urn:microsoft.com/office/officeart/2005/8/layout/target3"/>
    <dgm:cxn modelId="{C0074573-7D05-4143-9031-A6C0167BA803}" type="presParOf" srcId="{2C87C7FB-435A-4AF0-B2C7-E4C3B417E606}" destId="{96245724-675F-4943-8236-E0C6B34E836A}" srcOrd="15" destOrd="0" presId="urn:microsoft.com/office/officeart/2005/8/layout/target3"/>
    <dgm:cxn modelId="{148947A3-3F51-4129-B6E3-1C0B31F34082}" type="presParOf" srcId="{2C87C7FB-435A-4AF0-B2C7-E4C3B417E606}" destId="{F34C0371-4929-41FF-A67F-562DB222F54C}" srcOrd="16" destOrd="0" presId="urn:microsoft.com/office/officeart/2005/8/layout/target3"/>
    <dgm:cxn modelId="{2076F669-8C60-4B6C-87F5-EA3B7515D5F8}" type="presParOf" srcId="{2C87C7FB-435A-4AF0-B2C7-E4C3B417E606}" destId="{DF839C38-2FF5-421A-8054-B68537D3CB6A}" srcOrd="17" destOrd="0" presId="urn:microsoft.com/office/officeart/2005/8/layout/target3"/>
    <dgm:cxn modelId="{D93583D7-3F75-4F8F-9F7E-86C1340C5D2C}" type="presParOf" srcId="{2C87C7FB-435A-4AF0-B2C7-E4C3B417E606}" destId="{74484E8C-0203-4D51-BDB1-8E684FD1AA9F}" srcOrd="18" destOrd="0" presId="urn:microsoft.com/office/officeart/2005/8/layout/target3"/>
    <dgm:cxn modelId="{81E2BBBC-1376-4E6C-8068-B453922C9BEC}" type="presParOf" srcId="{2C87C7FB-435A-4AF0-B2C7-E4C3B417E606}" destId="{BFEA40E5-0226-41BA-A304-711DF1E0781A}" srcOrd="1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A094E9F-B72B-47F6-A9A0-E036E16DF5B6}"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044C2C02-CC4E-4423-A97C-8EF0FFDF2A6F}">
      <dgm:prSet phldrT="[Text]"/>
      <dgm:spPr/>
      <dgm:t>
        <a:bodyPr/>
        <a:lstStyle/>
        <a:p>
          <a:pPr algn="l"/>
          <a:r>
            <a:rPr lang="en-US" dirty="0" smtClean="0"/>
            <a:t>“Reemployment Benefits Section”</a:t>
          </a:r>
          <a:endParaRPr lang="en-US" dirty="0"/>
        </a:p>
      </dgm:t>
    </dgm:pt>
    <dgm:pt modelId="{3702F32D-AE8C-474E-8EAA-3B66BEFBE459}" type="parTrans" cxnId="{6F965AA0-F452-4697-ADC8-C855683198A6}">
      <dgm:prSet/>
      <dgm:spPr/>
      <dgm:t>
        <a:bodyPr/>
        <a:lstStyle/>
        <a:p>
          <a:endParaRPr lang="en-US"/>
        </a:p>
      </dgm:t>
    </dgm:pt>
    <dgm:pt modelId="{8DCC7129-3D77-4050-9681-62AC2945CC9A}" type="sibTrans" cxnId="{6F965AA0-F452-4697-ADC8-C855683198A6}">
      <dgm:prSet/>
      <dgm:spPr/>
      <dgm:t>
        <a:bodyPr/>
        <a:lstStyle/>
        <a:p>
          <a:endParaRPr lang="en-US"/>
        </a:p>
      </dgm:t>
    </dgm:pt>
    <dgm:pt modelId="{B2DD8C5D-2E27-4E8E-BB29-770FA1FFCF85}">
      <dgm:prSet phldrT="[Text]"/>
      <dgm:spPr/>
      <dgm:t>
        <a:bodyPr/>
        <a:lstStyle/>
        <a:p>
          <a:r>
            <a:rPr lang="en-US" dirty="0" smtClean="0"/>
            <a:t>Alaska </a:t>
          </a:r>
          <a:endParaRPr lang="en-US" dirty="0"/>
        </a:p>
      </dgm:t>
    </dgm:pt>
    <dgm:pt modelId="{E4F0AD33-F74E-4B86-96A8-D9AECB411FE2}" type="parTrans" cxnId="{2FC7DD3D-B781-492B-B0E3-64520F54DC02}">
      <dgm:prSet/>
      <dgm:spPr/>
      <dgm:t>
        <a:bodyPr/>
        <a:lstStyle/>
        <a:p>
          <a:endParaRPr lang="en-US"/>
        </a:p>
      </dgm:t>
    </dgm:pt>
    <dgm:pt modelId="{9337ED0B-32AB-46D0-9600-4EA3F9EDF4A7}" type="sibTrans" cxnId="{2FC7DD3D-B781-492B-B0E3-64520F54DC02}">
      <dgm:prSet/>
      <dgm:spPr/>
      <dgm:t>
        <a:bodyPr/>
        <a:lstStyle/>
        <a:p>
          <a:endParaRPr lang="en-US"/>
        </a:p>
      </dgm:t>
    </dgm:pt>
    <dgm:pt modelId="{120FDC11-69FF-456F-8A77-5D7008D57C15}">
      <dgm:prSet phldrT="[Text]"/>
      <dgm:spPr/>
      <dgm:t>
        <a:bodyPr/>
        <a:lstStyle/>
        <a:p>
          <a:pPr algn="l"/>
          <a:r>
            <a:rPr lang="en-US" dirty="0" smtClean="0"/>
            <a:t>Return to work program</a:t>
          </a:r>
          <a:endParaRPr lang="en-US" dirty="0"/>
        </a:p>
      </dgm:t>
    </dgm:pt>
    <dgm:pt modelId="{DC526F11-B400-41F5-8004-05E96EFDEF7F}" type="parTrans" cxnId="{7DAAED0F-E8E1-4272-98BE-602F1D0B59A0}">
      <dgm:prSet/>
      <dgm:spPr/>
      <dgm:t>
        <a:bodyPr/>
        <a:lstStyle/>
        <a:p>
          <a:endParaRPr lang="en-US"/>
        </a:p>
      </dgm:t>
    </dgm:pt>
    <dgm:pt modelId="{C7612EA1-B894-4262-9F2C-F636DC02FC1E}" type="sibTrans" cxnId="{7DAAED0F-E8E1-4272-98BE-602F1D0B59A0}">
      <dgm:prSet/>
      <dgm:spPr/>
      <dgm:t>
        <a:bodyPr/>
        <a:lstStyle/>
        <a:p>
          <a:endParaRPr lang="en-US"/>
        </a:p>
      </dgm:t>
    </dgm:pt>
    <dgm:pt modelId="{86871093-1ECB-406F-93A1-A8A7721836CC}">
      <dgm:prSet phldrT="[Text]"/>
      <dgm:spPr/>
      <dgm:t>
        <a:bodyPr/>
        <a:lstStyle/>
        <a:p>
          <a:r>
            <a:rPr lang="en-US" dirty="0" smtClean="0"/>
            <a:t>Ohio (transitional work with same employer) </a:t>
          </a:r>
          <a:endParaRPr lang="en-US" dirty="0"/>
        </a:p>
      </dgm:t>
    </dgm:pt>
    <dgm:pt modelId="{4EEC6A8B-6F42-4710-B7A4-938341128A70}" type="parTrans" cxnId="{08158D65-77D1-4B77-B03E-A8EB38F4FE6E}">
      <dgm:prSet/>
      <dgm:spPr/>
      <dgm:t>
        <a:bodyPr/>
        <a:lstStyle/>
        <a:p>
          <a:endParaRPr lang="en-US"/>
        </a:p>
      </dgm:t>
    </dgm:pt>
    <dgm:pt modelId="{46062ADD-681A-45D2-9A06-70D0F00265FE}" type="sibTrans" cxnId="{08158D65-77D1-4B77-B03E-A8EB38F4FE6E}">
      <dgm:prSet/>
      <dgm:spPr/>
      <dgm:t>
        <a:bodyPr/>
        <a:lstStyle/>
        <a:p>
          <a:endParaRPr lang="en-US"/>
        </a:p>
      </dgm:t>
    </dgm:pt>
    <dgm:pt modelId="{DF921881-5F53-4712-B104-1EB931C244CF}">
      <dgm:prSet phldrT="[Text]"/>
      <dgm:spPr/>
      <dgm:t>
        <a:bodyPr/>
        <a:lstStyle/>
        <a:p>
          <a:pPr algn="l"/>
          <a:r>
            <a:rPr lang="en-US" dirty="0" smtClean="0"/>
            <a:t>“Employer-at-Injury Program” </a:t>
          </a:r>
          <a:endParaRPr lang="en-US" dirty="0"/>
        </a:p>
      </dgm:t>
    </dgm:pt>
    <dgm:pt modelId="{4C3654C2-4BCC-4918-AC30-2233A907E813}" type="parTrans" cxnId="{5F1B92F8-8003-4776-826B-0EF6D037E72A}">
      <dgm:prSet/>
      <dgm:spPr/>
      <dgm:t>
        <a:bodyPr/>
        <a:lstStyle/>
        <a:p>
          <a:endParaRPr lang="en-US"/>
        </a:p>
      </dgm:t>
    </dgm:pt>
    <dgm:pt modelId="{7B264FBB-8649-4880-B710-1A504EA5ACDB}" type="sibTrans" cxnId="{5F1B92F8-8003-4776-826B-0EF6D037E72A}">
      <dgm:prSet/>
      <dgm:spPr/>
      <dgm:t>
        <a:bodyPr/>
        <a:lstStyle/>
        <a:p>
          <a:endParaRPr lang="en-US"/>
        </a:p>
      </dgm:t>
    </dgm:pt>
    <dgm:pt modelId="{D451D8F4-CFEB-4DF7-860F-B156C6798A2A}">
      <dgm:prSet phldrT="[Text]"/>
      <dgm:spPr/>
      <dgm:t>
        <a:bodyPr anchor="t"/>
        <a:lstStyle/>
        <a:p>
          <a:pPr algn="l"/>
          <a:r>
            <a:rPr lang="en-US" dirty="0" smtClean="0"/>
            <a:t>Preferred Worker Program</a:t>
          </a:r>
          <a:endParaRPr lang="en-US" dirty="0"/>
        </a:p>
      </dgm:t>
    </dgm:pt>
    <dgm:pt modelId="{DFCA0F6D-D05B-4728-B110-ADBE6687966C}" type="parTrans" cxnId="{28D6FC4D-15C7-49FB-8B8C-AA70CA23C9D6}">
      <dgm:prSet/>
      <dgm:spPr/>
      <dgm:t>
        <a:bodyPr/>
        <a:lstStyle/>
        <a:p>
          <a:endParaRPr lang="en-US"/>
        </a:p>
      </dgm:t>
    </dgm:pt>
    <dgm:pt modelId="{07FCAABA-4C4C-48D0-9F6B-3E6B0AE37380}" type="sibTrans" cxnId="{28D6FC4D-15C7-49FB-8B8C-AA70CA23C9D6}">
      <dgm:prSet/>
      <dgm:spPr/>
      <dgm:t>
        <a:bodyPr/>
        <a:lstStyle/>
        <a:p>
          <a:endParaRPr lang="en-US"/>
        </a:p>
      </dgm:t>
    </dgm:pt>
    <dgm:pt modelId="{DFD4F69D-8E1A-4EB4-AC2B-EB5F99DBB363}">
      <dgm:prSet phldrT="[Text]"/>
      <dgm:spPr/>
      <dgm:t>
        <a:bodyPr/>
        <a:lstStyle/>
        <a:p>
          <a:pPr algn="l"/>
          <a:r>
            <a:rPr lang="en-US" dirty="0" smtClean="0"/>
            <a:t>Oregon (monetary incentives for new employers)</a:t>
          </a:r>
          <a:endParaRPr lang="en-US" dirty="0"/>
        </a:p>
      </dgm:t>
    </dgm:pt>
    <dgm:pt modelId="{86387DDD-9D17-4921-8B12-9039FE7F4D28}" type="parTrans" cxnId="{F1E7D31F-89AD-49F5-874C-026E409D1E2C}">
      <dgm:prSet/>
      <dgm:spPr/>
      <dgm:t>
        <a:bodyPr/>
        <a:lstStyle/>
        <a:p>
          <a:endParaRPr lang="en-US"/>
        </a:p>
      </dgm:t>
    </dgm:pt>
    <dgm:pt modelId="{7AB40E05-5046-48E5-BE6C-6B3998FE1618}" type="sibTrans" cxnId="{F1E7D31F-89AD-49F5-874C-026E409D1E2C}">
      <dgm:prSet/>
      <dgm:spPr/>
      <dgm:t>
        <a:bodyPr/>
        <a:lstStyle/>
        <a:p>
          <a:endParaRPr lang="en-US"/>
        </a:p>
      </dgm:t>
    </dgm:pt>
    <dgm:pt modelId="{4CF34B82-497C-4F28-9D78-065C083106A1}">
      <dgm:prSet phldrT="[Text]"/>
      <dgm:spPr/>
      <dgm:t>
        <a:bodyPr anchor="t"/>
        <a:lstStyle/>
        <a:p>
          <a:pPr algn="l"/>
          <a:r>
            <a:rPr lang="en-US" dirty="0" smtClean="0"/>
            <a:t>North Dakota and Oregon (tax incentives)</a:t>
          </a:r>
          <a:endParaRPr lang="en-US" dirty="0"/>
        </a:p>
      </dgm:t>
    </dgm:pt>
    <dgm:pt modelId="{0999D017-9812-4A7C-A75F-D15E5451D4D5}" type="parTrans" cxnId="{B278417C-E49C-4685-9CEE-952B5CD7147D}">
      <dgm:prSet/>
      <dgm:spPr/>
    </dgm:pt>
    <dgm:pt modelId="{7A29D323-579D-4502-8C02-266CB204E716}" type="sibTrans" cxnId="{B278417C-E49C-4685-9CEE-952B5CD7147D}">
      <dgm:prSet/>
      <dgm:spPr/>
    </dgm:pt>
    <dgm:pt modelId="{2C87C7FB-435A-4AF0-B2C7-E4C3B417E606}" type="pres">
      <dgm:prSet presAssocID="{8A094E9F-B72B-47F6-A9A0-E036E16DF5B6}" presName="Name0" presStyleCnt="0">
        <dgm:presLayoutVars>
          <dgm:chMax val="7"/>
          <dgm:dir/>
          <dgm:animLvl val="lvl"/>
          <dgm:resizeHandles val="exact"/>
        </dgm:presLayoutVars>
      </dgm:prSet>
      <dgm:spPr/>
      <dgm:t>
        <a:bodyPr/>
        <a:lstStyle/>
        <a:p>
          <a:endParaRPr lang="en-US"/>
        </a:p>
      </dgm:t>
    </dgm:pt>
    <dgm:pt modelId="{90072165-9A31-4E15-9761-CB6692A1258C}" type="pres">
      <dgm:prSet presAssocID="{044C2C02-CC4E-4423-A97C-8EF0FFDF2A6F}" presName="circle1" presStyleLbl="node1" presStyleIdx="0" presStyleCnt="4"/>
      <dgm:spPr>
        <a:solidFill>
          <a:srgbClr val="2B5F18"/>
        </a:solidFill>
      </dgm:spPr>
      <dgm:t>
        <a:bodyPr/>
        <a:lstStyle/>
        <a:p>
          <a:endParaRPr lang="en-US"/>
        </a:p>
      </dgm:t>
    </dgm:pt>
    <dgm:pt modelId="{FC6FD352-4FC0-480A-86A9-C5B6EF7E298C}" type="pres">
      <dgm:prSet presAssocID="{044C2C02-CC4E-4423-A97C-8EF0FFDF2A6F}" presName="space" presStyleCnt="0"/>
      <dgm:spPr/>
    </dgm:pt>
    <dgm:pt modelId="{8DD8557A-5B58-44B1-8C3F-BBE527DE5BAD}" type="pres">
      <dgm:prSet presAssocID="{044C2C02-CC4E-4423-A97C-8EF0FFDF2A6F}" presName="rect1" presStyleLbl="alignAcc1" presStyleIdx="0" presStyleCnt="4"/>
      <dgm:spPr/>
      <dgm:t>
        <a:bodyPr/>
        <a:lstStyle/>
        <a:p>
          <a:endParaRPr lang="en-US"/>
        </a:p>
      </dgm:t>
    </dgm:pt>
    <dgm:pt modelId="{74C14ED0-DBB5-448C-929E-C0F1B5D7E4B6}" type="pres">
      <dgm:prSet presAssocID="{120FDC11-69FF-456F-8A77-5D7008D57C15}" presName="vertSpace2" presStyleLbl="node1" presStyleIdx="0" presStyleCnt="4"/>
      <dgm:spPr/>
    </dgm:pt>
    <dgm:pt modelId="{400711BA-EFA1-49A4-9DD8-FBEE1AF4EAC4}" type="pres">
      <dgm:prSet presAssocID="{120FDC11-69FF-456F-8A77-5D7008D57C15}" presName="circle2" presStyleLbl="node1" presStyleIdx="1" presStyleCnt="4"/>
      <dgm:spPr>
        <a:solidFill>
          <a:srgbClr val="2B5F18"/>
        </a:solidFill>
      </dgm:spPr>
      <dgm:t>
        <a:bodyPr/>
        <a:lstStyle/>
        <a:p>
          <a:endParaRPr lang="en-US"/>
        </a:p>
      </dgm:t>
    </dgm:pt>
    <dgm:pt modelId="{C0642C7C-94F3-4244-9AD8-F13CF6F1071E}" type="pres">
      <dgm:prSet presAssocID="{120FDC11-69FF-456F-8A77-5D7008D57C15}" presName="rect2" presStyleLbl="alignAcc1" presStyleIdx="1" presStyleCnt="4"/>
      <dgm:spPr/>
      <dgm:t>
        <a:bodyPr/>
        <a:lstStyle/>
        <a:p>
          <a:endParaRPr lang="en-US"/>
        </a:p>
      </dgm:t>
    </dgm:pt>
    <dgm:pt modelId="{7EB1F830-95CA-4E64-9F8D-B480286C09D3}" type="pres">
      <dgm:prSet presAssocID="{DF921881-5F53-4712-B104-1EB931C244CF}" presName="vertSpace3" presStyleLbl="node1" presStyleIdx="1" presStyleCnt="4"/>
      <dgm:spPr/>
    </dgm:pt>
    <dgm:pt modelId="{35B871E6-3F2D-4D10-BBF1-A4FB99732DC1}" type="pres">
      <dgm:prSet presAssocID="{DF921881-5F53-4712-B104-1EB931C244CF}" presName="circle3" presStyleLbl="node1" presStyleIdx="2" presStyleCnt="4"/>
      <dgm:spPr>
        <a:solidFill>
          <a:srgbClr val="2B5F18"/>
        </a:solidFill>
      </dgm:spPr>
      <dgm:t>
        <a:bodyPr/>
        <a:lstStyle/>
        <a:p>
          <a:endParaRPr lang="en-US"/>
        </a:p>
      </dgm:t>
    </dgm:pt>
    <dgm:pt modelId="{CD424F1E-98A0-44DA-9120-45A07070DAC1}" type="pres">
      <dgm:prSet presAssocID="{DF921881-5F53-4712-B104-1EB931C244CF}" presName="rect3" presStyleLbl="alignAcc1" presStyleIdx="2" presStyleCnt="4"/>
      <dgm:spPr/>
      <dgm:t>
        <a:bodyPr/>
        <a:lstStyle/>
        <a:p>
          <a:endParaRPr lang="en-US"/>
        </a:p>
      </dgm:t>
    </dgm:pt>
    <dgm:pt modelId="{92D8D85C-877A-4330-8811-D249FDC18F18}" type="pres">
      <dgm:prSet presAssocID="{D451D8F4-CFEB-4DF7-860F-B156C6798A2A}" presName="vertSpace4" presStyleLbl="node1" presStyleIdx="2" presStyleCnt="4"/>
      <dgm:spPr/>
    </dgm:pt>
    <dgm:pt modelId="{467A29C0-8AF5-4D89-8137-24F34C5DD4B3}" type="pres">
      <dgm:prSet presAssocID="{D451D8F4-CFEB-4DF7-860F-B156C6798A2A}" presName="circle4" presStyleLbl="node1" presStyleIdx="3" presStyleCnt="4"/>
      <dgm:spPr>
        <a:solidFill>
          <a:srgbClr val="2B5F18"/>
        </a:solidFill>
      </dgm:spPr>
      <dgm:t>
        <a:bodyPr/>
        <a:lstStyle/>
        <a:p>
          <a:endParaRPr lang="en-US"/>
        </a:p>
      </dgm:t>
    </dgm:pt>
    <dgm:pt modelId="{0CA19EDF-AF09-42A9-AFA9-06408A800C5B}" type="pres">
      <dgm:prSet presAssocID="{D451D8F4-CFEB-4DF7-860F-B156C6798A2A}" presName="rect4" presStyleLbl="alignAcc1" presStyleIdx="3" presStyleCnt="4"/>
      <dgm:spPr/>
      <dgm:t>
        <a:bodyPr/>
        <a:lstStyle/>
        <a:p>
          <a:endParaRPr lang="en-US"/>
        </a:p>
      </dgm:t>
    </dgm:pt>
    <dgm:pt modelId="{DF0DAA67-07C8-42F3-969C-E227F95A9F02}" type="pres">
      <dgm:prSet presAssocID="{044C2C02-CC4E-4423-A97C-8EF0FFDF2A6F}" presName="rect1ParTx" presStyleLbl="alignAcc1" presStyleIdx="3" presStyleCnt="4">
        <dgm:presLayoutVars>
          <dgm:chMax val="1"/>
          <dgm:bulletEnabled val="1"/>
        </dgm:presLayoutVars>
      </dgm:prSet>
      <dgm:spPr/>
      <dgm:t>
        <a:bodyPr/>
        <a:lstStyle/>
        <a:p>
          <a:endParaRPr lang="en-US"/>
        </a:p>
      </dgm:t>
    </dgm:pt>
    <dgm:pt modelId="{F2917FE5-533A-4898-B98A-4E7BF4C321CA}" type="pres">
      <dgm:prSet presAssocID="{044C2C02-CC4E-4423-A97C-8EF0FFDF2A6F}" presName="rect1ChTx" presStyleLbl="alignAcc1" presStyleIdx="3" presStyleCnt="4">
        <dgm:presLayoutVars>
          <dgm:bulletEnabled val="1"/>
        </dgm:presLayoutVars>
      </dgm:prSet>
      <dgm:spPr/>
      <dgm:t>
        <a:bodyPr/>
        <a:lstStyle/>
        <a:p>
          <a:endParaRPr lang="en-US"/>
        </a:p>
      </dgm:t>
    </dgm:pt>
    <dgm:pt modelId="{01518F7D-FD35-4B47-9122-4987704E25DF}" type="pres">
      <dgm:prSet presAssocID="{120FDC11-69FF-456F-8A77-5D7008D57C15}" presName="rect2ParTx" presStyleLbl="alignAcc1" presStyleIdx="3" presStyleCnt="4">
        <dgm:presLayoutVars>
          <dgm:chMax val="1"/>
          <dgm:bulletEnabled val="1"/>
        </dgm:presLayoutVars>
      </dgm:prSet>
      <dgm:spPr/>
      <dgm:t>
        <a:bodyPr/>
        <a:lstStyle/>
        <a:p>
          <a:endParaRPr lang="en-US"/>
        </a:p>
      </dgm:t>
    </dgm:pt>
    <dgm:pt modelId="{D9822484-0915-4C67-B196-DC9764B912E6}" type="pres">
      <dgm:prSet presAssocID="{120FDC11-69FF-456F-8A77-5D7008D57C15}" presName="rect2ChTx" presStyleLbl="alignAcc1" presStyleIdx="3" presStyleCnt="4">
        <dgm:presLayoutVars>
          <dgm:bulletEnabled val="1"/>
        </dgm:presLayoutVars>
      </dgm:prSet>
      <dgm:spPr/>
      <dgm:t>
        <a:bodyPr/>
        <a:lstStyle/>
        <a:p>
          <a:endParaRPr lang="en-US"/>
        </a:p>
      </dgm:t>
    </dgm:pt>
    <dgm:pt modelId="{E5EFDB66-8528-4128-B592-1D0F131DBABE}" type="pres">
      <dgm:prSet presAssocID="{DF921881-5F53-4712-B104-1EB931C244CF}" presName="rect3ParTx" presStyleLbl="alignAcc1" presStyleIdx="3" presStyleCnt="4">
        <dgm:presLayoutVars>
          <dgm:chMax val="1"/>
          <dgm:bulletEnabled val="1"/>
        </dgm:presLayoutVars>
      </dgm:prSet>
      <dgm:spPr/>
      <dgm:t>
        <a:bodyPr/>
        <a:lstStyle/>
        <a:p>
          <a:endParaRPr lang="en-US"/>
        </a:p>
      </dgm:t>
    </dgm:pt>
    <dgm:pt modelId="{E4DD4F0C-7C86-42D1-BFB0-963C8B2AF948}" type="pres">
      <dgm:prSet presAssocID="{DF921881-5F53-4712-B104-1EB931C244CF}" presName="rect3ChTx" presStyleLbl="alignAcc1" presStyleIdx="3" presStyleCnt="4">
        <dgm:presLayoutVars>
          <dgm:bulletEnabled val="1"/>
        </dgm:presLayoutVars>
      </dgm:prSet>
      <dgm:spPr/>
      <dgm:t>
        <a:bodyPr/>
        <a:lstStyle/>
        <a:p>
          <a:endParaRPr lang="en-US"/>
        </a:p>
      </dgm:t>
    </dgm:pt>
    <dgm:pt modelId="{CFA7AE17-99A6-48CA-AF79-8130A6097193}" type="pres">
      <dgm:prSet presAssocID="{D451D8F4-CFEB-4DF7-860F-B156C6798A2A}" presName="rect4ParTx" presStyleLbl="alignAcc1" presStyleIdx="3" presStyleCnt="4">
        <dgm:presLayoutVars>
          <dgm:chMax val="1"/>
          <dgm:bulletEnabled val="1"/>
        </dgm:presLayoutVars>
      </dgm:prSet>
      <dgm:spPr/>
      <dgm:t>
        <a:bodyPr/>
        <a:lstStyle/>
        <a:p>
          <a:endParaRPr lang="en-US"/>
        </a:p>
      </dgm:t>
    </dgm:pt>
    <dgm:pt modelId="{8A16CF86-0A35-467C-AA2D-AF1C0ADF803B}" type="pres">
      <dgm:prSet presAssocID="{D451D8F4-CFEB-4DF7-860F-B156C6798A2A}" presName="rect4ChTx" presStyleLbl="alignAcc1" presStyleIdx="3" presStyleCnt="4">
        <dgm:presLayoutVars>
          <dgm:bulletEnabled val="1"/>
        </dgm:presLayoutVars>
      </dgm:prSet>
      <dgm:spPr/>
      <dgm:t>
        <a:bodyPr/>
        <a:lstStyle/>
        <a:p>
          <a:endParaRPr lang="en-US"/>
        </a:p>
      </dgm:t>
    </dgm:pt>
  </dgm:ptLst>
  <dgm:cxnLst>
    <dgm:cxn modelId="{3884C83E-64CB-48C8-B5FC-FF3C5F5C2428}" type="presOf" srcId="{B2DD8C5D-2E27-4E8E-BB29-770FA1FFCF85}" destId="{F2917FE5-533A-4898-B98A-4E7BF4C321CA}" srcOrd="0" destOrd="0" presId="urn:microsoft.com/office/officeart/2005/8/layout/target3"/>
    <dgm:cxn modelId="{13212204-2EBA-455C-8163-92E1ECD9AB4A}" type="presOf" srcId="{120FDC11-69FF-456F-8A77-5D7008D57C15}" destId="{01518F7D-FD35-4B47-9122-4987704E25DF}" srcOrd="1" destOrd="0" presId="urn:microsoft.com/office/officeart/2005/8/layout/target3"/>
    <dgm:cxn modelId="{A6B663F3-0159-4E23-85F7-8910D1902898}" type="presOf" srcId="{86871093-1ECB-406F-93A1-A8A7721836CC}" destId="{D9822484-0915-4C67-B196-DC9764B912E6}" srcOrd="0" destOrd="0" presId="urn:microsoft.com/office/officeart/2005/8/layout/target3"/>
    <dgm:cxn modelId="{40C646D0-D8D5-4780-A821-0D30DEB640D2}" type="presOf" srcId="{8A094E9F-B72B-47F6-A9A0-E036E16DF5B6}" destId="{2C87C7FB-435A-4AF0-B2C7-E4C3B417E606}" srcOrd="0" destOrd="0" presId="urn:microsoft.com/office/officeart/2005/8/layout/target3"/>
    <dgm:cxn modelId="{10D048DC-655E-4A7F-A2AC-4E6CB2C5A738}" type="presOf" srcId="{120FDC11-69FF-456F-8A77-5D7008D57C15}" destId="{C0642C7C-94F3-4244-9AD8-F13CF6F1071E}" srcOrd="0" destOrd="0" presId="urn:microsoft.com/office/officeart/2005/8/layout/target3"/>
    <dgm:cxn modelId="{08158D65-77D1-4B77-B03E-A8EB38F4FE6E}" srcId="{120FDC11-69FF-456F-8A77-5D7008D57C15}" destId="{86871093-1ECB-406F-93A1-A8A7721836CC}" srcOrd="0" destOrd="0" parTransId="{4EEC6A8B-6F42-4710-B7A4-938341128A70}" sibTransId="{46062ADD-681A-45D2-9A06-70D0F00265FE}"/>
    <dgm:cxn modelId="{5C4584DC-FD50-4206-95F3-89F9E45D2862}" type="presOf" srcId="{4CF34B82-497C-4F28-9D78-065C083106A1}" destId="{8A16CF86-0A35-467C-AA2D-AF1C0ADF803B}" srcOrd="0" destOrd="0" presId="urn:microsoft.com/office/officeart/2005/8/layout/target3"/>
    <dgm:cxn modelId="{2655DBF5-0459-47B5-8AF4-5AEDD1031923}" type="presOf" srcId="{044C2C02-CC4E-4423-A97C-8EF0FFDF2A6F}" destId="{DF0DAA67-07C8-42F3-969C-E227F95A9F02}" srcOrd="1" destOrd="0" presId="urn:microsoft.com/office/officeart/2005/8/layout/target3"/>
    <dgm:cxn modelId="{9C81A3B0-0E3D-4C39-A5AD-C6CFE45ACB66}" type="presOf" srcId="{DF921881-5F53-4712-B104-1EB931C244CF}" destId="{E5EFDB66-8528-4128-B592-1D0F131DBABE}" srcOrd="1" destOrd="0" presId="urn:microsoft.com/office/officeart/2005/8/layout/target3"/>
    <dgm:cxn modelId="{28D6FC4D-15C7-49FB-8B8C-AA70CA23C9D6}" srcId="{8A094E9F-B72B-47F6-A9A0-E036E16DF5B6}" destId="{D451D8F4-CFEB-4DF7-860F-B156C6798A2A}" srcOrd="3" destOrd="0" parTransId="{DFCA0F6D-D05B-4728-B110-ADBE6687966C}" sibTransId="{07FCAABA-4C4C-48D0-9F6B-3E6B0AE37380}"/>
    <dgm:cxn modelId="{F1E7D31F-89AD-49F5-874C-026E409D1E2C}" srcId="{DF921881-5F53-4712-B104-1EB931C244CF}" destId="{DFD4F69D-8E1A-4EB4-AC2B-EB5F99DBB363}" srcOrd="0" destOrd="0" parTransId="{86387DDD-9D17-4921-8B12-9039FE7F4D28}" sibTransId="{7AB40E05-5046-48E5-BE6C-6B3998FE1618}"/>
    <dgm:cxn modelId="{BD415EB3-95A4-4F13-A3C9-E18569C70140}" type="presOf" srcId="{DF921881-5F53-4712-B104-1EB931C244CF}" destId="{CD424F1E-98A0-44DA-9120-45A07070DAC1}" srcOrd="0" destOrd="0" presId="urn:microsoft.com/office/officeart/2005/8/layout/target3"/>
    <dgm:cxn modelId="{6B920B16-28DF-4DF0-9C75-6CE794C0212A}" type="presOf" srcId="{D451D8F4-CFEB-4DF7-860F-B156C6798A2A}" destId="{CFA7AE17-99A6-48CA-AF79-8130A6097193}" srcOrd="1" destOrd="0" presId="urn:microsoft.com/office/officeart/2005/8/layout/target3"/>
    <dgm:cxn modelId="{346B905D-99F0-41B9-A9A3-0FCF607B38EA}" type="presOf" srcId="{DFD4F69D-8E1A-4EB4-AC2B-EB5F99DBB363}" destId="{E4DD4F0C-7C86-42D1-BFB0-963C8B2AF948}" srcOrd="0" destOrd="0" presId="urn:microsoft.com/office/officeart/2005/8/layout/target3"/>
    <dgm:cxn modelId="{B26618EC-E329-4E9E-9489-72C3EEB7DFAB}" type="presOf" srcId="{D451D8F4-CFEB-4DF7-860F-B156C6798A2A}" destId="{0CA19EDF-AF09-42A9-AFA9-06408A800C5B}" srcOrd="0" destOrd="0" presId="urn:microsoft.com/office/officeart/2005/8/layout/target3"/>
    <dgm:cxn modelId="{789F6785-7EA6-4A23-9CE1-7CE5C28819DE}" type="presOf" srcId="{044C2C02-CC4E-4423-A97C-8EF0FFDF2A6F}" destId="{8DD8557A-5B58-44B1-8C3F-BBE527DE5BAD}" srcOrd="0" destOrd="0" presId="urn:microsoft.com/office/officeart/2005/8/layout/target3"/>
    <dgm:cxn modelId="{5F1B92F8-8003-4776-826B-0EF6D037E72A}" srcId="{8A094E9F-B72B-47F6-A9A0-E036E16DF5B6}" destId="{DF921881-5F53-4712-B104-1EB931C244CF}" srcOrd="2" destOrd="0" parTransId="{4C3654C2-4BCC-4918-AC30-2233A907E813}" sibTransId="{7B264FBB-8649-4880-B710-1A504EA5ACDB}"/>
    <dgm:cxn modelId="{6F965AA0-F452-4697-ADC8-C855683198A6}" srcId="{8A094E9F-B72B-47F6-A9A0-E036E16DF5B6}" destId="{044C2C02-CC4E-4423-A97C-8EF0FFDF2A6F}" srcOrd="0" destOrd="0" parTransId="{3702F32D-AE8C-474E-8EAA-3B66BEFBE459}" sibTransId="{8DCC7129-3D77-4050-9681-62AC2945CC9A}"/>
    <dgm:cxn modelId="{7DAAED0F-E8E1-4272-98BE-602F1D0B59A0}" srcId="{8A094E9F-B72B-47F6-A9A0-E036E16DF5B6}" destId="{120FDC11-69FF-456F-8A77-5D7008D57C15}" srcOrd="1" destOrd="0" parTransId="{DC526F11-B400-41F5-8004-05E96EFDEF7F}" sibTransId="{C7612EA1-B894-4262-9F2C-F636DC02FC1E}"/>
    <dgm:cxn modelId="{B278417C-E49C-4685-9CEE-952B5CD7147D}" srcId="{D451D8F4-CFEB-4DF7-860F-B156C6798A2A}" destId="{4CF34B82-497C-4F28-9D78-065C083106A1}" srcOrd="0" destOrd="0" parTransId="{0999D017-9812-4A7C-A75F-D15E5451D4D5}" sibTransId="{7A29D323-579D-4502-8C02-266CB204E716}"/>
    <dgm:cxn modelId="{2FC7DD3D-B781-492B-B0E3-64520F54DC02}" srcId="{044C2C02-CC4E-4423-A97C-8EF0FFDF2A6F}" destId="{B2DD8C5D-2E27-4E8E-BB29-770FA1FFCF85}" srcOrd="0" destOrd="0" parTransId="{E4F0AD33-F74E-4B86-96A8-D9AECB411FE2}" sibTransId="{9337ED0B-32AB-46D0-9600-4EA3F9EDF4A7}"/>
    <dgm:cxn modelId="{6FC8BDC2-E666-47B5-9FF2-85CD5C446B68}" type="presParOf" srcId="{2C87C7FB-435A-4AF0-B2C7-E4C3B417E606}" destId="{90072165-9A31-4E15-9761-CB6692A1258C}" srcOrd="0" destOrd="0" presId="urn:microsoft.com/office/officeart/2005/8/layout/target3"/>
    <dgm:cxn modelId="{4A5D3C6B-A026-4243-ADEF-A32D8933D2F4}" type="presParOf" srcId="{2C87C7FB-435A-4AF0-B2C7-E4C3B417E606}" destId="{FC6FD352-4FC0-480A-86A9-C5B6EF7E298C}" srcOrd="1" destOrd="0" presId="urn:microsoft.com/office/officeart/2005/8/layout/target3"/>
    <dgm:cxn modelId="{00661535-39AA-4931-AF76-5D8BBD7246FD}" type="presParOf" srcId="{2C87C7FB-435A-4AF0-B2C7-E4C3B417E606}" destId="{8DD8557A-5B58-44B1-8C3F-BBE527DE5BAD}" srcOrd="2" destOrd="0" presId="urn:microsoft.com/office/officeart/2005/8/layout/target3"/>
    <dgm:cxn modelId="{1C7E62EB-6804-44F8-A747-AC0ACC47CA5F}" type="presParOf" srcId="{2C87C7FB-435A-4AF0-B2C7-E4C3B417E606}" destId="{74C14ED0-DBB5-448C-929E-C0F1B5D7E4B6}" srcOrd="3" destOrd="0" presId="urn:microsoft.com/office/officeart/2005/8/layout/target3"/>
    <dgm:cxn modelId="{0499C380-4FEC-49CF-922F-39706A8C7EE8}" type="presParOf" srcId="{2C87C7FB-435A-4AF0-B2C7-E4C3B417E606}" destId="{400711BA-EFA1-49A4-9DD8-FBEE1AF4EAC4}" srcOrd="4" destOrd="0" presId="urn:microsoft.com/office/officeart/2005/8/layout/target3"/>
    <dgm:cxn modelId="{9C617AAA-66F6-411E-AA12-EA6F1B5F0644}" type="presParOf" srcId="{2C87C7FB-435A-4AF0-B2C7-E4C3B417E606}" destId="{C0642C7C-94F3-4244-9AD8-F13CF6F1071E}" srcOrd="5" destOrd="0" presId="urn:microsoft.com/office/officeart/2005/8/layout/target3"/>
    <dgm:cxn modelId="{9E09CBD4-0639-433B-9267-345EDAF84ED8}" type="presParOf" srcId="{2C87C7FB-435A-4AF0-B2C7-E4C3B417E606}" destId="{7EB1F830-95CA-4E64-9F8D-B480286C09D3}" srcOrd="6" destOrd="0" presId="urn:microsoft.com/office/officeart/2005/8/layout/target3"/>
    <dgm:cxn modelId="{D60C47A1-FEB3-4C2A-976A-FDF86C75430F}" type="presParOf" srcId="{2C87C7FB-435A-4AF0-B2C7-E4C3B417E606}" destId="{35B871E6-3F2D-4D10-BBF1-A4FB99732DC1}" srcOrd="7" destOrd="0" presId="urn:microsoft.com/office/officeart/2005/8/layout/target3"/>
    <dgm:cxn modelId="{8F653569-1D27-4860-8DE5-26F90F6189B9}" type="presParOf" srcId="{2C87C7FB-435A-4AF0-B2C7-E4C3B417E606}" destId="{CD424F1E-98A0-44DA-9120-45A07070DAC1}" srcOrd="8" destOrd="0" presId="urn:microsoft.com/office/officeart/2005/8/layout/target3"/>
    <dgm:cxn modelId="{3E63876F-0FE8-4B43-9107-FEE2947D5AE6}" type="presParOf" srcId="{2C87C7FB-435A-4AF0-B2C7-E4C3B417E606}" destId="{92D8D85C-877A-4330-8811-D249FDC18F18}" srcOrd="9" destOrd="0" presId="urn:microsoft.com/office/officeart/2005/8/layout/target3"/>
    <dgm:cxn modelId="{22531BD6-8996-4255-9979-D784DA796917}" type="presParOf" srcId="{2C87C7FB-435A-4AF0-B2C7-E4C3B417E606}" destId="{467A29C0-8AF5-4D89-8137-24F34C5DD4B3}" srcOrd="10" destOrd="0" presId="urn:microsoft.com/office/officeart/2005/8/layout/target3"/>
    <dgm:cxn modelId="{E909ADFF-AD6A-4E36-B756-3793615D9599}" type="presParOf" srcId="{2C87C7FB-435A-4AF0-B2C7-E4C3B417E606}" destId="{0CA19EDF-AF09-42A9-AFA9-06408A800C5B}" srcOrd="11" destOrd="0" presId="urn:microsoft.com/office/officeart/2005/8/layout/target3"/>
    <dgm:cxn modelId="{236E9B09-B072-4202-ABD2-9790E1533B2E}" type="presParOf" srcId="{2C87C7FB-435A-4AF0-B2C7-E4C3B417E606}" destId="{DF0DAA67-07C8-42F3-969C-E227F95A9F02}" srcOrd="12" destOrd="0" presId="urn:microsoft.com/office/officeart/2005/8/layout/target3"/>
    <dgm:cxn modelId="{027E0C79-C5CE-49B5-87D5-D961CEC3303C}" type="presParOf" srcId="{2C87C7FB-435A-4AF0-B2C7-E4C3B417E606}" destId="{F2917FE5-533A-4898-B98A-4E7BF4C321CA}" srcOrd="13" destOrd="0" presId="urn:microsoft.com/office/officeart/2005/8/layout/target3"/>
    <dgm:cxn modelId="{AD6C96A7-BD7C-4714-AF0D-3D2F61032489}" type="presParOf" srcId="{2C87C7FB-435A-4AF0-B2C7-E4C3B417E606}" destId="{01518F7D-FD35-4B47-9122-4987704E25DF}" srcOrd="14" destOrd="0" presId="urn:microsoft.com/office/officeart/2005/8/layout/target3"/>
    <dgm:cxn modelId="{070704CD-63DF-4401-B1D1-2AF401A6FB7E}" type="presParOf" srcId="{2C87C7FB-435A-4AF0-B2C7-E4C3B417E606}" destId="{D9822484-0915-4C67-B196-DC9764B912E6}" srcOrd="15" destOrd="0" presId="urn:microsoft.com/office/officeart/2005/8/layout/target3"/>
    <dgm:cxn modelId="{329ED160-3065-48EC-B7B4-3F992990E66E}" type="presParOf" srcId="{2C87C7FB-435A-4AF0-B2C7-E4C3B417E606}" destId="{E5EFDB66-8528-4128-B592-1D0F131DBABE}" srcOrd="16" destOrd="0" presId="urn:microsoft.com/office/officeart/2005/8/layout/target3"/>
    <dgm:cxn modelId="{0C4AED1B-DF4B-41E9-A67B-1CC72AB5AB2E}" type="presParOf" srcId="{2C87C7FB-435A-4AF0-B2C7-E4C3B417E606}" destId="{E4DD4F0C-7C86-42D1-BFB0-963C8B2AF948}" srcOrd="17" destOrd="0" presId="urn:microsoft.com/office/officeart/2005/8/layout/target3"/>
    <dgm:cxn modelId="{9665E0D7-C240-4488-8325-26C66BF3A73D}" type="presParOf" srcId="{2C87C7FB-435A-4AF0-B2C7-E4C3B417E606}" destId="{CFA7AE17-99A6-48CA-AF79-8130A6097193}" srcOrd="18" destOrd="0" presId="urn:microsoft.com/office/officeart/2005/8/layout/target3"/>
    <dgm:cxn modelId="{7D5F30B8-C2B5-4249-A8ED-5380B283C8AF}" type="presParOf" srcId="{2C87C7FB-435A-4AF0-B2C7-E4C3B417E606}" destId="{8A16CF86-0A35-467C-AA2D-AF1C0ADF803B}" srcOrd="1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3043343" cy="467072"/>
          </a:xfrm>
          <a:prstGeom prst="rect">
            <a:avLst/>
          </a:prstGeom>
        </p:spPr>
        <p:txBody>
          <a:bodyPr vert="horz" lIns="93296" tIns="46648" rIns="93296" bIns="46648" rtlCol="0"/>
          <a:lstStyle>
            <a:lvl1pPr algn="l">
              <a:defRPr sz="1200"/>
            </a:lvl1pPr>
          </a:lstStyle>
          <a:p>
            <a:endParaRPr lang="en-US"/>
          </a:p>
        </p:txBody>
      </p:sp>
      <p:sp>
        <p:nvSpPr>
          <p:cNvPr id="3" name="Date Placeholder 2"/>
          <p:cNvSpPr>
            <a:spLocks noGrp="1"/>
          </p:cNvSpPr>
          <p:nvPr>
            <p:ph type="dt" sz="quarter" idx="1"/>
          </p:nvPr>
        </p:nvSpPr>
        <p:spPr>
          <a:xfrm>
            <a:off x="3978137" y="2"/>
            <a:ext cx="3043343" cy="467072"/>
          </a:xfrm>
          <a:prstGeom prst="rect">
            <a:avLst/>
          </a:prstGeom>
        </p:spPr>
        <p:txBody>
          <a:bodyPr vert="horz" lIns="93296" tIns="46648" rIns="93296" bIns="46648" rtlCol="0"/>
          <a:lstStyle>
            <a:lvl1pPr algn="r">
              <a:defRPr sz="1200"/>
            </a:lvl1pPr>
          </a:lstStyle>
          <a:p>
            <a:fld id="{1BC5AB9D-A2EC-422E-8D20-EC083D3410FD}" type="datetimeFigureOut">
              <a:rPr lang="en-US" smtClean="0"/>
              <a:t>11/1/2016</a:t>
            </a:fld>
            <a:endParaRPr lang="en-US"/>
          </a:p>
        </p:txBody>
      </p:sp>
      <p:sp>
        <p:nvSpPr>
          <p:cNvPr id="4" name="Footer Placeholder 3"/>
          <p:cNvSpPr>
            <a:spLocks noGrp="1"/>
          </p:cNvSpPr>
          <p:nvPr>
            <p:ph type="ftr" sz="quarter" idx="2"/>
          </p:nvPr>
        </p:nvSpPr>
        <p:spPr>
          <a:xfrm>
            <a:off x="5" y="8842035"/>
            <a:ext cx="3043343" cy="467071"/>
          </a:xfrm>
          <a:prstGeom prst="rect">
            <a:avLst/>
          </a:prstGeom>
        </p:spPr>
        <p:txBody>
          <a:bodyPr vert="horz" lIns="93296" tIns="46648" rIns="93296" bIns="46648" rtlCol="0" anchor="b"/>
          <a:lstStyle>
            <a:lvl1pPr algn="l">
              <a:defRPr sz="1200"/>
            </a:lvl1pPr>
          </a:lstStyle>
          <a:p>
            <a:endParaRPr lang="en-US"/>
          </a:p>
        </p:txBody>
      </p:sp>
      <p:sp>
        <p:nvSpPr>
          <p:cNvPr id="5" name="Slide Number Placeholder 4"/>
          <p:cNvSpPr>
            <a:spLocks noGrp="1"/>
          </p:cNvSpPr>
          <p:nvPr>
            <p:ph type="sldNum" sz="quarter" idx="3"/>
          </p:nvPr>
        </p:nvSpPr>
        <p:spPr>
          <a:xfrm>
            <a:off x="3978137" y="8842035"/>
            <a:ext cx="3043343" cy="467071"/>
          </a:xfrm>
          <a:prstGeom prst="rect">
            <a:avLst/>
          </a:prstGeom>
        </p:spPr>
        <p:txBody>
          <a:bodyPr vert="horz" lIns="93296" tIns="46648" rIns="93296" bIns="46648" rtlCol="0" anchor="b"/>
          <a:lstStyle>
            <a:lvl1pPr algn="r">
              <a:defRPr sz="1200"/>
            </a:lvl1pPr>
          </a:lstStyle>
          <a:p>
            <a:fld id="{6D2FCF83-9F7A-4977-9C82-92F885A47776}" type="slidenum">
              <a:rPr lang="en-US" smtClean="0"/>
              <a:t>‹#›</a:t>
            </a:fld>
            <a:endParaRPr lang="en-US"/>
          </a:p>
        </p:txBody>
      </p:sp>
    </p:spTree>
    <p:extLst>
      <p:ext uri="{BB962C8B-B14F-4D97-AF65-F5344CB8AC3E}">
        <p14:creationId xmlns:p14="http://schemas.microsoft.com/office/powerpoint/2010/main" val="691953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3043343" cy="467072"/>
          </a:xfrm>
          <a:prstGeom prst="rect">
            <a:avLst/>
          </a:prstGeom>
        </p:spPr>
        <p:txBody>
          <a:bodyPr vert="horz" lIns="93296" tIns="46648" rIns="93296" bIns="46648" rtlCol="0"/>
          <a:lstStyle>
            <a:lvl1pPr algn="l">
              <a:defRPr sz="1200"/>
            </a:lvl1pPr>
          </a:lstStyle>
          <a:p>
            <a:endParaRPr lang="en-US"/>
          </a:p>
        </p:txBody>
      </p:sp>
      <p:sp>
        <p:nvSpPr>
          <p:cNvPr id="3" name="Date Placeholder 2"/>
          <p:cNvSpPr>
            <a:spLocks noGrp="1"/>
          </p:cNvSpPr>
          <p:nvPr>
            <p:ph type="dt" idx="1"/>
          </p:nvPr>
        </p:nvSpPr>
        <p:spPr>
          <a:xfrm>
            <a:off x="3978137" y="2"/>
            <a:ext cx="3043343" cy="467072"/>
          </a:xfrm>
          <a:prstGeom prst="rect">
            <a:avLst/>
          </a:prstGeom>
        </p:spPr>
        <p:txBody>
          <a:bodyPr vert="horz" lIns="93296" tIns="46648" rIns="93296" bIns="46648" rtlCol="0"/>
          <a:lstStyle>
            <a:lvl1pPr algn="r">
              <a:defRPr sz="1200"/>
            </a:lvl1pPr>
          </a:lstStyle>
          <a:p>
            <a:fld id="{419590BC-D782-4DC5-B741-666577BC266E}" type="datetimeFigureOut">
              <a:rPr lang="en-US" smtClean="0"/>
              <a:t>11/1/2016</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296" tIns="46648" rIns="93296" bIns="46648" rtlCol="0" anchor="ctr"/>
          <a:lstStyle/>
          <a:p>
            <a:endParaRPr lang="en-US"/>
          </a:p>
        </p:txBody>
      </p:sp>
      <p:sp>
        <p:nvSpPr>
          <p:cNvPr id="5" name="Notes Placeholder 4"/>
          <p:cNvSpPr>
            <a:spLocks noGrp="1"/>
          </p:cNvSpPr>
          <p:nvPr>
            <p:ph type="body" sz="quarter" idx="3"/>
          </p:nvPr>
        </p:nvSpPr>
        <p:spPr>
          <a:xfrm>
            <a:off x="702311" y="4480004"/>
            <a:ext cx="5618480" cy="3665458"/>
          </a:xfrm>
          <a:prstGeom prst="rect">
            <a:avLst/>
          </a:prstGeom>
        </p:spPr>
        <p:txBody>
          <a:bodyPr vert="horz" lIns="93296" tIns="46648" rIns="93296" bIns="4664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5" y="8842035"/>
            <a:ext cx="3043343" cy="467071"/>
          </a:xfrm>
          <a:prstGeom prst="rect">
            <a:avLst/>
          </a:prstGeom>
        </p:spPr>
        <p:txBody>
          <a:bodyPr vert="horz" lIns="93296" tIns="46648" rIns="93296" bIns="46648" rtlCol="0" anchor="b"/>
          <a:lstStyle>
            <a:lvl1pPr algn="l">
              <a:defRPr sz="1200"/>
            </a:lvl1pPr>
          </a:lstStyle>
          <a:p>
            <a:endParaRPr lang="en-US"/>
          </a:p>
        </p:txBody>
      </p:sp>
      <p:sp>
        <p:nvSpPr>
          <p:cNvPr id="7" name="Slide Number Placeholder 6"/>
          <p:cNvSpPr>
            <a:spLocks noGrp="1"/>
          </p:cNvSpPr>
          <p:nvPr>
            <p:ph type="sldNum" sz="quarter" idx="5"/>
          </p:nvPr>
        </p:nvSpPr>
        <p:spPr>
          <a:xfrm>
            <a:off x="3978137" y="8842035"/>
            <a:ext cx="3043343" cy="467071"/>
          </a:xfrm>
          <a:prstGeom prst="rect">
            <a:avLst/>
          </a:prstGeom>
        </p:spPr>
        <p:txBody>
          <a:bodyPr vert="horz" lIns="93296" tIns="46648" rIns="93296" bIns="46648" rtlCol="0" anchor="b"/>
          <a:lstStyle>
            <a:lvl1pPr algn="r">
              <a:defRPr sz="1200"/>
            </a:lvl1pPr>
          </a:lstStyle>
          <a:p>
            <a:fld id="{1BDBA648-ADFD-4675-A5C2-C2AEB8203B90}" type="slidenum">
              <a:rPr lang="en-US" smtClean="0"/>
              <a:t>‹#›</a:t>
            </a:fld>
            <a:endParaRPr lang="en-US"/>
          </a:p>
        </p:txBody>
      </p:sp>
    </p:spTree>
    <p:extLst>
      <p:ext uri="{BB962C8B-B14F-4D97-AF65-F5344CB8AC3E}">
        <p14:creationId xmlns:p14="http://schemas.microsoft.com/office/powerpoint/2010/main" val="28755345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BDBA648-ADFD-4675-A5C2-C2AEB8203B90}" type="slidenum">
              <a:rPr lang="en-US" smtClean="0"/>
              <a:t>1</a:t>
            </a:fld>
            <a:endParaRPr lang="en-US"/>
          </a:p>
        </p:txBody>
      </p:sp>
    </p:spTree>
    <p:extLst>
      <p:ext uri="{BB962C8B-B14F-4D97-AF65-F5344CB8AC3E}">
        <p14:creationId xmlns:p14="http://schemas.microsoft.com/office/powerpoint/2010/main" val="2584527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 not reasonable with time to establish, may not be successful placement</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10</a:t>
            </a:fld>
            <a:endParaRPr lang="en-US"/>
          </a:p>
        </p:txBody>
      </p:sp>
    </p:spTree>
    <p:extLst>
      <p:ext uri="{BB962C8B-B14F-4D97-AF65-F5344CB8AC3E}">
        <p14:creationId xmlns:p14="http://schemas.microsoft.com/office/powerpoint/2010/main" val="2656274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11</a:t>
            </a:fld>
            <a:endParaRPr lang="en-US"/>
          </a:p>
        </p:txBody>
      </p:sp>
    </p:spTree>
    <p:extLst>
      <p:ext uri="{BB962C8B-B14F-4D97-AF65-F5344CB8AC3E}">
        <p14:creationId xmlns:p14="http://schemas.microsoft.com/office/powerpoint/2010/main" val="207730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 is not quick</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12</a:t>
            </a:fld>
            <a:endParaRPr lang="en-US"/>
          </a:p>
        </p:txBody>
      </p:sp>
    </p:spTree>
    <p:extLst>
      <p:ext uri="{BB962C8B-B14F-4D97-AF65-F5344CB8AC3E}">
        <p14:creationId xmlns:p14="http://schemas.microsoft.com/office/powerpoint/2010/main" val="672573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Average cost per case is $8,000, with higher costs for Self Employment</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13</a:t>
            </a:fld>
            <a:endParaRPr lang="en-US"/>
          </a:p>
        </p:txBody>
      </p:sp>
    </p:spTree>
    <p:extLst>
      <p:ext uri="{BB962C8B-B14F-4D97-AF65-F5344CB8AC3E}">
        <p14:creationId xmlns:p14="http://schemas.microsoft.com/office/powerpoint/2010/main" val="3487395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14</a:t>
            </a:fld>
            <a:endParaRPr lang="en-US"/>
          </a:p>
        </p:txBody>
      </p:sp>
    </p:spTree>
    <p:extLst>
      <p:ext uri="{BB962C8B-B14F-4D97-AF65-F5344CB8AC3E}">
        <p14:creationId xmlns:p14="http://schemas.microsoft.com/office/powerpoint/2010/main" val="2862653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15</a:t>
            </a:fld>
            <a:endParaRPr lang="en-US"/>
          </a:p>
        </p:txBody>
      </p:sp>
    </p:spTree>
    <p:extLst>
      <p:ext uri="{BB962C8B-B14F-4D97-AF65-F5344CB8AC3E}">
        <p14:creationId xmlns:p14="http://schemas.microsoft.com/office/powerpoint/2010/main" val="32333792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16</a:t>
            </a:fld>
            <a:endParaRPr lang="en-US"/>
          </a:p>
        </p:txBody>
      </p:sp>
    </p:spTree>
    <p:extLst>
      <p:ext uri="{BB962C8B-B14F-4D97-AF65-F5344CB8AC3E}">
        <p14:creationId xmlns:p14="http://schemas.microsoft.com/office/powerpoint/2010/main" val="572017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17</a:t>
            </a:fld>
            <a:endParaRPr lang="en-US"/>
          </a:p>
        </p:txBody>
      </p:sp>
    </p:spTree>
    <p:extLst>
      <p:ext uri="{BB962C8B-B14F-4D97-AF65-F5344CB8AC3E}">
        <p14:creationId xmlns:p14="http://schemas.microsoft.com/office/powerpoint/2010/main" val="3093093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18</a:t>
            </a:fld>
            <a:endParaRPr lang="en-US"/>
          </a:p>
        </p:txBody>
      </p:sp>
    </p:spTree>
    <p:extLst>
      <p:ext uri="{BB962C8B-B14F-4D97-AF65-F5344CB8AC3E}">
        <p14:creationId xmlns:p14="http://schemas.microsoft.com/office/powerpoint/2010/main" val="3673467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Missouri</a:t>
            </a:r>
            <a:r>
              <a:rPr lang="en-US" baseline="0" dirty="0" smtClean="0"/>
              <a:t> –if EE refuses VR services and the VR has been deemed necessary, the ER shall reduce all disability payments including Temp partial disability benefits, by 50% for each week of refusal. </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19</a:t>
            </a:fld>
            <a:endParaRPr lang="en-US"/>
          </a:p>
        </p:txBody>
      </p:sp>
    </p:spTree>
    <p:extLst>
      <p:ext uri="{BB962C8B-B14F-4D97-AF65-F5344CB8AC3E}">
        <p14:creationId xmlns:p14="http://schemas.microsoft.com/office/powerpoint/2010/main" val="221922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a:t>
            </a:fld>
            <a:endParaRPr lang="en-US"/>
          </a:p>
        </p:txBody>
      </p:sp>
    </p:spTree>
    <p:extLst>
      <p:ext uri="{BB962C8B-B14F-4D97-AF65-F5344CB8AC3E}">
        <p14:creationId xmlns:p14="http://schemas.microsoft.com/office/powerpoint/2010/main" val="3596751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20</a:t>
            </a:fld>
            <a:endParaRPr lang="en-US"/>
          </a:p>
        </p:txBody>
      </p:sp>
    </p:spTree>
    <p:extLst>
      <p:ext uri="{BB962C8B-B14F-4D97-AF65-F5344CB8AC3E}">
        <p14:creationId xmlns:p14="http://schemas.microsoft.com/office/powerpoint/2010/main" val="3675469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21</a:t>
            </a:fld>
            <a:endParaRPr lang="en-US"/>
          </a:p>
        </p:txBody>
      </p:sp>
    </p:spTree>
    <p:extLst>
      <p:ext uri="{BB962C8B-B14F-4D97-AF65-F5344CB8AC3E}">
        <p14:creationId xmlns:p14="http://schemas.microsoft.com/office/powerpoint/2010/main" val="2128290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Awarded with PPD to acknowledge loss</a:t>
            </a:r>
            <a:r>
              <a:rPr lang="en-US" baseline="0" dirty="0" smtClean="0"/>
              <a:t> or harm suffered from the injury. An offering.  </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22</a:t>
            </a:fld>
            <a:endParaRPr lang="en-US"/>
          </a:p>
        </p:txBody>
      </p:sp>
    </p:spTree>
    <p:extLst>
      <p:ext uri="{BB962C8B-B14F-4D97-AF65-F5344CB8AC3E}">
        <p14:creationId xmlns:p14="http://schemas.microsoft.com/office/powerpoint/2010/main" val="2326570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23</a:t>
            </a:fld>
            <a:endParaRPr lang="en-US"/>
          </a:p>
        </p:txBody>
      </p:sp>
    </p:spTree>
    <p:extLst>
      <p:ext uri="{BB962C8B-B14F-4D97-AF65-F5344CB8AC3E}">
        <p14:creationId xmlns:p14="http://schemas.microsoft.com/office/powerpoint/2010/main" val="24959396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24</a:t>
            </a:fld>
            <a:endParaRPr lang="en-US"/>
          </a:p>
        </p:txBody>
      </p:sp>
    </p:spTree>
    <p:extLst>
      <p:ext uri="{BB962C8B-B14F-4D97-AF65-F5344CB8AC3E}">
        <p14:creationId xmlns:p14="http://schemas.microsoft.com/office/powerpoint/2010/main" val="42866985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25</a:t>
            </a:fld>
            <a:endParaRPr lang="en-US"/>
          </a:p>
        </p:txBody>
      </p:sp>
    </p:spTree>
    <p:extLst>
      <p:ext uri="{BB962C8B-B14F-4D97-AF65-F5344CB8AC3E}">
        <p14:creationId xmlns:p14="http://schemas.microsoft.com/office/powerpoint/2010/main" val="18457790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BDBA648-ADFD-4675-A5C2-C2AEB8203B90}" type="slidenum">
              <a:rPr lang="en-US" smtClean="0"/>
              <a:t>26</a:t>
            </a:fld>
            <a:endParaRPr lang="en-US"/>
          </a:p>
        </p:txBody>
      </p:sp>
    </p:spTree>
    <p:extLst>
      <p:ext uri="{BB962C8B-B14F-4D97-AF65-F5344CB8AC3E}">
        <p14:creationId xmlns:p14="http://schemas.microsoft.com/office/powerpoint/2010/main" val="19439682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BDBA648-ADFD-4675-A5C2-C2AEB8203B90}" type="slidenum">
              <a:rPr lang="en-US" smtClean="0"/>
              <a:t>27</a:t>
            </a:fld>
            <a:endParaRPr lang="en-US"/>
          </a:p>
        </p:txBody>
      </p:sp>
    </p:spTree>
    <p:extLst>
      <p:ext uri="{BB962C8B-B14F-4D97-AF65-F5344CB8AC3E}">
        <p14:creationId xmlns:p14="http://schemas.microsoft.com/office/powerpoint/2010/main" val="32768635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28</a:t>
            </a:fld>
            <a:endParaRPr lang="en-US"/>
          </a:p>
        </p:txBody>
      </p:sp>
    </p:spTree>
    <p:extLst>
      <p:ext uri="{BB962C8B-B14F-4D97-AF65-F5344CB8AC3E}">
        <p14:creationId xmlns:p14="http://schemas.microsoft.com/office/powerpoint/2010/main" val="1908896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3</a:t>
            </a:fld>
            <a:endParaRPr lang="en-US"/>
          </a:p>
        </p:txBody>
      </p:sp>
    </p:spTree>
    <p:extLst>
      <p:ext uri="{BB962C8B-B14F-4D97-AF65-F5344CB8AC3E}">
        <p14:creationId xmlns:p14="http://schemas.microsoft.com/office/powerpoint/2010/main" val="2587342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120</a:t>
            </a:r>
            <a:r>
              <a:rPr lang="en-US" baseline="0" dirty="0" smtClean="0"/>
              <a:t> </a:t>
            </a:r>
            <a:r>
              <a:rPr lang="en-US" baseline="0" dirty="0" err="1" smtClean="0"/>
              <a:t>Er</a:t>
            </a:r>
            <a:r>
              <a:rPr lang="en-US" baseline="0" dirty="0" smtClean="0"/>
              <a:t> provide information to </a:t>
            </a:r>
            <a:r>
              <a:rPr lang="en-US" baseline="0" dirty="0" err="1" smtClean="0"/>
              <a:t>Ee</a:t>
            </a:r>
            <a:r>
              <a:rPr lang="en-US" baseline="0" dirty="0" smtClean="0"/>
              <a:t>; EE has 30 days to select counselor. </a:t>
            </a:r>
          </a:p>
          <a:p>
            <a:r>
              <a:rPr lang="en-US" baseline="0" dirty="0" smtClean="0"/>
              <a:t>; counselor has 7 days to submit EE’s selection to ER and Director; </a:t>
            </a:r>
          </a:p>
          <a:p>
            <a:endParaRPr lang="en-US" baseline="0" dirty="0" smtClean="0"/>
          </a:p>
          <a:p>
            <a:r>
              <a:rPr lang="en-US" baseline="0" dirty="0" smtClean="0"/>
              <a:t>This is where feasibility comes into play.  Often time the employee is not physically able to participate in VR. 12-14-23 (c ) “within 120 days from the date of injury based on a physician’s medical report . Does it benefit the employee to begin VR if not physically capable to?  </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4</a:t>
            </a:fld>
            <a:endParaRPr lang="en-US"/>
          </a:p>
        </p:txBody>
      </p:sp>
    </p:spTree>
    <p:extLst>
      <p:ext uri="{BB962C8B-B14F-4D97-AF65-F5344CB8AC3E}">
        <p14:creationId xmlns:p14="http://schemas.microsoft.com/office/powerpoint/2010/main" val="11508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Selection does not mean enrolled.  </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5</a:t>
            </a:fld>
            <a:endParaRPr lang="en-US"/>
          </a:p>
        </p:txBody>
      </p:sp>
    </p:spTree>
    <p:extLst>
      <p:ext uri="{BB962C8B-B14F-4D97-AF65-F5344CB8AC3E}">
        <p14:creationId xmlns:p14="http://schemas.microsoft.com/office/powerpoint/2010/main" val="2487238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statute sets forth requirements for enrollment which includes the enrollment form together</a:t>
            </a:r>
            <a:r>
              <a:rPr lang="en-US" baseline="0" dirty="0" smtClean="0"/>
              <a:t> with the initial evaluation.  This is a step that is missed or overlooked .  In fact, in the past year we have terminated several plans due to non enrollment. This is what I call, sitting on the fence.  Are you in or not?  We don’t always receive the IE, and it’s a mandated requirement</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6</a:t>
            </a:fld>
            <a:endParaRPr lang="en-US"/>
          </a:p>
        </p:txBody>
      </p:sp>
    </p:spTree>
    <p:extLst>
      <p:ext uri="{BB962C8B-B14F-4D97-AF65-F5344CB8AC3E}">
        <p14:creationId xmlns:p14="http://schemas.microsoft.com/office/powerpoint/2010/main" val="4070150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Enrolled;</a:t>
            </a:r>
            <a:r>
              <a:rPr lang="en-US" baseline="0" dirty="0" smtClean="0"/>
              <a:t> ER has 10 days to object to claimant’s VR eligibility.  Then rule requires VR counselor to submit progress reports every 30 days, that goes to the carrier (state doesn’t know progress unless ER shares). </a:t>
            </a:r>
          </a:p>
          <a:p>
            <a:endParaRPr lang="en-US" baseline="0" dirty="0" smtClean="0"/>
          </a:p>
          <a:p>
            <a:r>
              <a:rPr lang="en-US" baseline="0" dirty="0" smtClean="0"/>
              <a:t> On average it takes at least 8 months for a counselor to submit a VR plan – no deadline in the Statute for submitting VR plan. </a:t>
            </a:r>
          </a:p>
          <a:p>
            <a:endParaRPr lang="en-US" baseline="0" dirty="0" smtClean="0"/>
          </a:p>
          <a:p>
            <a:r>
              <a:rPr lang="en-US" baseline="0" dirty="0" smtClean="0"/>
              <a:t>From time of submittal, ER has 10 days to object to the VR plan.</a:t>
            </a:r>
          </a:p>
          <a:p>
            <a:endParaRPr lang="en-US" baseline="0" dirty="0" smtClean="0"/>
          </a:p>
          <a:p>
            <a:r>
              <a:rPr lang="en-US" baseline="0" dirty="0" smtClean="0"/>
              <a:t>Something we find is that if the employer does not agree or objects to the VR plan, then the employee, the parties are on hold for the hearing.  Maybe we need to allow for an “alternate plan  </a:t>
            </a:r>
          </a:p>
          <a:p>
            <a:r>
              <a:rPr lang="en-US" baseline="0" dirty="0" smtClean="0"/>
              <a:t>Director has 21 days to act or no action automatically approves Plan.</a:t>
            </a:r>
          </a:p>
          <a:p>
            <a:endParaRPr lang="en-US" baseline="0" dirty="0" smtClean="0"/>
          </a:p>
          <a:p>
            <a:r>
              <a:rPr lang="en-US" baseline="0" dirty="0" smtClean="0"/>
              <a:t>Again, status reports are given every 30 days, to ER not Director.  When no action/communication with the State, State sends an Action letter giving 120 days for counselor to provide information as to progress. If not, State terminates plan.  Again, 1 staff member for the VR unit.  </a:t>
            </a:r>
          </a:p>
          <a:p>
            <a:endParaRPr lang="en-US" baseline="0" dirty="0" smtClean="0"/>
          </a:p>
          <a:p>
            <a:r>
              <a:rPr lang="en-US" baseline="0" dirty="0" smtClean="0"/>
              <a:t>Laurie’s email – plan failed.  </a:t>
            </a:r>
          </a:p>
          <a:p>
            <a:r>
              <a:rPr lang="en-US" baseline="0" dirty="0" smtClean="0"/>
              <a:t>Definition of success.  </a:t>
            </a:r>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7</a:t>
            </a:fld>
            <a:endParaRPr lang="en-US"/>
          </a:p>
        </p:txBody>
      </p:sp>
    </p:spTree>
    <p:extLst>
      <p:ext uri="{BB962C8B-B14F-4D97-AF65-F5344CB8AC3E}">
        <p14:creationId xmlns:p14="http://schemas.microsoft.com/office/powerpoint/2010/main" val="639383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DBA648-ADFD-4675-A5C2-C2AEB8203B90}" type="slidenum">
              <a:rPr lang="en-US" smtClean="0"/>
              <a:t>8</a:t>
            </a:fld>
            <a:endParaRPr lang="en-US"/>
          </a:p>
        </p:txBody>
      </p:sp>
    </p:spTree>
    <p:extLst>
      <p:ext uri="{BB962C8B-B14F-4D97-AF65-F5344CB8AC3E}">
        <p14:creationId xmlns:p14="http://schemas.microsoft.com/office/powerpoint/2010/main" val="4288481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DBA648-ADFD-4675-A5C2-C2AEB8203B90}" type="slidenum">
              <a:rPr lang="en-US" smtClean="0"/>
              <a:t>9</a:t>
            </a:fld>
            <a:endParaRPr lang="en-US"/>
          </a:p>
        </p:txBody>
      </p:sp>
    </p:spTree>
    <p:extLst>
      <p:ext uri="{BB962C8B-B14F-4D97-AF65-F5344CB8AC3E}">
        <p14:creationId xmlns:p14="http://schemas.microsoft.com/office/powerpoint/2010/main" val="268199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1"/>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9"/>
            <a:ext cx="6400800" cy="1947333"/>
          </a:xfrm>
        </p:spPr>
        <p:txBody>
          <a:bodyPr anchor="t">
            <a:normAutofit/>
          </a:bodyPr>
          <a:lstStyle>
            <a:lvl1pPr marL="0" indent="0" algn="l">
              <a:buNone/>
              <a:defRPr sz="2100">
                <a:solidFill>
                  <a:schemeClr val="bg2">
                    <a:lumMod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1" y="91547"/>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8" y="32280"/>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7" y="609603"/>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94090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1"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1" y="3843867"/>
            <a:ext cx="8304211" cy="457200"/>
          </a:xfrm>
        </p:spPr>
        <p:txBody>
          <a:bodyPr anchor="t">
            <a:normAutofit/>
          </a:bodyPr>
          <a:lstStyle>
            <a:lvl1pPr marL="0" indent="0">
              <a:buFontTx/>
              <a:buNone/>
              <a:defRPr sz="1600"/>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endParaRPr lang="en-US" dirty="0">
              <a:solidFill>
                <a:srgbClr val="455F51">
                  <a:lumMod val="50000"/>
                </a:srgbClr>
              </a:solidFill>
            </a:endParaRPr>
          </a:p>
        </p:txBody>
      </p:sp>
      <p:sp>
        <p:nvSpPr>
          <p:cNvPr id="4" name="Footer Placeholder 3"/>
          <p:cNvSpPr>
            <a:spLocks noGrp="1"/>
          </p:cNvSpPr>
          <p:nvPr>
            <p:ph type="ftr" sz="quarter" idx="11"/>
          </p:nvPr>
        </p:nvSpPr>
        <p:spPr/>
        <p:txBody>
          <a:bodyPr/>
          <a:lstStyle/>
          <a:p>
            <a:endParaRPr lang="en-US" dirty="0">
              <a:solidFill>
                <a:srgbClr val="455F51">
                  <a:lumMod val="50000"/>
                </a:srgb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310793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114800"/>
            <a:ext cx="8535988" cy="1879600"/>
          </a:xfrm>
        </p:spPr>
        <p:txBody>
          <a:bodyPr anchor="ctr">
            <a:normAutofit/>
          </a:bodyPr>
          <a:lstStyle>
            <a:lvl1pPr marL="0" indent="0" algn="l">
              <a:buNone/>
              <a:defRPr sz="20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3963845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9"/>
            <a:ext cx="8534400" cy="1684865"/>
          </a:xfrm>
        </p:spPr>
        <p:txBody>
          <a:bodyPr anchor="ctr">
            <a:normAutofit/>
          </a:bodyPr>
          <a:lstStyle>
            <a:lvl1pPr marL="0" indent="0" algn="l">
              <a:buNone/>
              <a:defRPr sz="20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08445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1" cy="860400"/>
          </a:xfrm>
        </p:spPr>
        <p:txBody>
          <a:bodyPr anchor="t">
            <a:normAutofit/>
          </a:bodyPr>
          <a:lstStyle>
            <a:lvl1pPr marL="0" indent="0" algn="l">
              <a:buNone/>
              <a:defRPr sz="20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2458225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3"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3" y="4978400"/>
            <a:ext cx="8534401" cy="1016000"/>
          </a:xfrm>
        </p:spPr>
        <p:txBody>
          <a:bodyPr anchor="t">
            <a:normAutofit/>
          </a:bodyPr>
          <a:lstStyle>
            <a:lvl1pPr marL="0" indent="0" algn="l">
              <a:buNone/>
              <a:defRPr sz="18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13957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3" y="4766734"/>
            <a:ext cx="8534401" cy="1227667"/>
          </a:xfrm>
        </p:spPr>
        <p:txBody>
          <a:bodyPr anchor="t">
            <a:normAutofit/>
          </a:bodyPr>
          <a:lstStyle>
            <a:lvl1pPr marL="0" indent="0" algn="l">
              <a:buNone/>
              <a:defRPr sz="18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390552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2533263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306372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92935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3"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srgbClr val="455F51">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455F51">
                  <a:lumMod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229740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3" y="685802"/>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4"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solidFill>
                <a:srgbClr val="455F51">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455F51">
                  <a:lumMod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2773132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1" y="685800"/>
            <a:ext cx="4649787" cy="576262"/>
          </a:xfrm>
        </p:spPr>
        <p:txBody>
          <a:bodyPr anchor="b">
            <a:noAutofit/>
          </a:bodyPr>
          <a:lstStyle>
            <a:lvl1pPr marL="0" indent="0">
              <a:buNone/>
              <a:defRPr sz="2800" b="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3"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5" cy="576262"/>
          </a:xfrm>
        </p:spPr>
        <p:txBody>
          <a:bodyPr anchor="b">
            <a:noAutofit/>
          </a:bodyPr>
          <a:lstStyle>
            <a:lvl1pPr marL="0" indent="0">
              <a:buNone/>
              <a:defRPr sz="2800" b="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6"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solidFill>
                <a:srgbClr val="455F51">
                  <a:lumMod val="50000"/>
                </a:srgbClr>
              </a:solidFill>
            </a:endParaRPr>
          </a:p>
        </p:txBody>
      </p:sp>
      <p:sp>
        <p:nvSpPr>
          <p:cNvPr id="8" name="Footer Placeholder 7"/>
          <p:cNvSpPr>
            <a:spLocks noGrp="1"/>
          </p:cNvSpPr>
          <p:nvPr>
            <p:ph type="ftr" sz="quarter" idx="11"/>
          </p:nvPr>
        </p:nvSpPr>
        <p:spPr/>
        <p:txBody>
          <a:bodyPr/>
          <a:lstStyle/>
          <a:p>
            <a:endParaRPr lang="en-US" dirty="0">
              <a:solidFill>
                <a:srgbClr val="455F51">
                  <a:lumMod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1073948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srgbClr val="455F51">
                  <a:lumMod val="50000"/>
                </a:srgbClr>
              </a:solidFill>
            </a:endParaRPr>
          </a:p>
        </p:txBody>
      </p:sp>
      <p:sp>
        <p:nvSpPr>
          <p:cNvPr id="4" name="Footer Placeholder 3"/>
          <p:cNvSpPr>
            <a:spLocks noGrp="1"/>
          </p:cNvSpPr>
          <p:nvPr>
            <p:ph type="ftr" sz="quarter" idx="11"/>
          </p:nvPr>
        </p:nvSpPr>
        <p:spPr/>
        <p:txBody>
          <a:bodyPr/>
          <a:lstStyle/>
          <a:p>
            <a:endParaRPr lang="en-US" dirty="0">
              <a:solidFill>
                <a:srgbClr val="455F51">
                  <a:lumMod val="50000"/>
                </a:srgb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232925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455F51">
                  <a:lumMod val="50000"/>
                </a:srgbClr>
              </a:solidFill>
            </a:endParaRPr>
          </a:p>
        </p:txBody>
      </p:sp>
      <p:sp>
        <p:nvSpPr>
          <p:cNvPr id="3" name="Footer Placeholder 2"/>
          <p:cNvSpPr>
            <a:spLocks noGrp="1"/>
          </p:cNvSpPr>
          <p:nvPr>
            <p:ph type="ftr" sz="quarter" idx="11"/>
          </p:nvPr>
        </p:nvSpPr>
        <p:spPr/>
        <p:txBody>
          <a:bodyPr/>
          <a:lstStyle/>
          <a:p>
            <a:endParaRPr lang="en-US" dirty="0">
              <a:solidFill>
                <a:srgbClr val="455F51">
                  <a:lumMod val="50000"/>
                </a:srgb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1739737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3"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801"/>
            <a:ext cx="3657600" cy="2091267"/>
          </a:xfrm>
        </p:spPr>
        <p:txBody>
          <a:bodyPr anchor="t">
            <a:normAutofit/>
          </a:bodyPr>
          <a:lstStyle>
            <a:lvl1pPr marL="0" indent="0">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55F51">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455F51">
                  <a:lumMod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404722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3" y="914400"/>
            <a:ext cx="3280975"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3" y="2777067"/>
            <a:ext cx="6021388" cy="2048933"/>
          </a:xfrm>
        </p:spPr>
        <p:txBody>
          <a:bodyPr anchor="t">
            <a:normAutofit/>
          </a:bodyPr>
          <a:lstStyle>
            <a:lvl1pPr marL="0" indent="0">
              <a:buNone/>
              <a:defRPr sz="18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455F51">
                  <a:lumMod val="50000"/>
                </a:srgbClr>
              </a:solidFill>
            </a:endParaRPr>
          </a:p>
        </p:txBody>
      </p:sp>
      <p:sp>
        <p:nvSpPr>
          <p:cNvPr id="6" name="Footer Placeholder 5"/>
          <p:cNvSpPr>
            <a:spLocks noGrp="1"/>
          </p:cNvSpPr>
          <p:nvPr>
            <p:ph type="ftr" sz="quarter" idx="11"/>
          </p:nvPr>
        </p:nvSpPr>
        <p:spPr/>
        <p:txBody>
          <a:bodyPr/>
          <a:lstStyle/>
          <a:p>
            <a:endParaRPr lang="en-US" dirty="0">
              <a:solidFill>
                <a:srgbClr val="455F51">
                  <a:lumMod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455F51">
                    <a:lumMod val="50000"/>
                  </a:srgbClr>
                </a:solidFill>
              </a:rPr>
              <a:pPr/>
              <a:t>‹#›</a:t>
            </a:fld>
            <a:endParaRPr lang="en-US" dirty="0">
              <a:solidFill>
                <a:srgbClr val="455F51">
                  <a:lumMod val="50000"/>
                </a:srgbClr>
              </a:solidFill>
            </a:endParaRPr>
          </a:p>
        </p:txBody>
      </p:sp>
    </p:spTree>
    <p:extLst>
      <p:ext uri="{BB962C8B-B14F-4D97-AF65-F5344CB8AC3E}">
        <p14:creationId xmlns:p14="http://schemas.microsoft.com/office/powerpoint/2010/main" val="1983419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5"/>
            <a:ext cx="2981859"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4"/>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2"/>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2"/>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defTabSz="457189"/>
            <a:endParaRPr lang="en-US" dirty="0">
              <a:solidFill>
                <a:srgbClr val="455F51">
                  <a:lumMod val="50000"/>
                </a:srgbClr>
              </a:solidFill>
            </a:endParaRPr>
          </a:p>
        </p:txBody>
      </p:sp>
      <p:sp>
        <p:nvSpPr>
          <p:cNvPr id="5" name="Footer Placeholder 4"/>
          <p:cNvSpPr>
            <a:spLocks noGrp="1"/>
          </p:cNvSpPr>
          <p:nvPr>
            <p:ph type="ftr" sz="quarter" idx="3"/>
          </p:nvPr>
        </p:nvSpPr>
        <p:spPr>
          <a:xfrm>
            <a:off x="684212" y="6172202"/>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defTabSz="457189"/>
            <a:endParaRPr lang="en-US" dirty="0">
              <a:solidFill>
                <a:srgbClr val="455F51">
                  <a:lumMod val="50000"/>
                </a:srgbClr>
              </a:solidFill>
            </a:endParaRPr>
          </a:p>
        </p:txBody>
      </p:sp>
      <p:sp>
        <p:nvSpPr>
          <p:cNvPr id="6" name="Slide Number Placeholder 5"/>
          <p:cNvSpPr>
            <a:spLocks noGrp="1"/>
          </p:cNvSpPr>
          <p:nvPr>
            <p:ph type="sldNum" sz="quarter" idx="4"/>
          </p:nvPr>
        </p:nvSpPr>
        <p:spPr>
          <a:xfrm>
            <a:off x="10363200" y="5578477"/>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defTabSz="457189"/>
            <a:fld id="{4FAB73BC-B049-4115-A692-8D63A059BFB8}" type="slidenum">
              <a:rPr lang="en-US" smtClean="0">
                <a:solidFill>
                  <a:srgbClr val="455F51">
                    <a:lumMod val="50000"/>
                  </a:srgbClr>
                </a:solidFill>
              </a:rPr>
              <a:pPr defTabSz="457189"/>
              <a:t>‹#›</a:t>
            </a:fld>
            <a:endParaRPr lang="en-US" dirty="0">
              <a:solidFill>
                <a:srgbClr val="455F51">
                  <a:lumMod val="50000"/>
                </a:srgbClr>
              </a:solidFill>
            </a:endParaRPr>
          </a:p>
        </p:txBody>
      </p:sp>
    </p:spTree>
    <p:extLst>
      <p:ext uri="{BB962C8B-B14F-4D97-AF65-F5344CB8AC3E}">
        <p14:creationId xmlns:p14="http://schemas.microsoft.com/office/powerpoint/2010/main" val="75602588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hf sldNum="0" hdr="0" ftr="0" dt="0"/>
  <p:txStyles>
    <p:titleStyle>
      <a:lvl1pPr algn="l" defTabSz="457189"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44" indent="-285744" algn="l" defTabSz="457189"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32" indent="-285744" algn="l" defTabSz="457189"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21" indent="-285744" algn="l" defTabSz="457189"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12" indent="-171446"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01" indent="-171446"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537" indent="-228594"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726" indent="-228594"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8914" indent="-228594"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103" indent="-228594" algn="l" defTabSz="457189"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2"/>
            <a:ext cx="10739692" cy="5398006"/>
          </a:xfrm>
        </p:spPr>
        <p:txBody>
          <a:bodyPr>
            <a:normAutofit/>
          </a:bodyPr>
          <a:lstStyle/>
          <a:p>
            <a:pPr marL="0" indent="0" algn="ctr">
              <a:buNone/>
            </a:pPr>
            <a:endParaRPr lang="en-US" sz="2800" b="1" dirty="0" smtClean="0">
              <a:solidFill>
                <a:schemeClr val="tx1"/>
              </a:solidFill>
            </a:endParaRPr>
          </a:p>
          <a:p>
            <a:pPr marL="0" indent="0" algn="ctr">
              <a:buNone/>
            </a:pPr>
            <a:r>
              <a:rPr lang="en-US" sz="2800" b="1" dirty="0" smtClean="0">
                <a:solidFill>
                  <a:schemeClr val="tx1"/>
                </a:solidFill>
              </a:rPr>
              <a:t>Workers’ Compensation Working Group</a:t>
            </a:r>
          </a:p>
          <a:p>
            <a:pPr marL="0" indent="0" algn="ctr">
              <a:buNone/>
            </a:pPr>
            <a:r>
              <a:rPr lang="en-US" sz="2800" b="1" dirty="0" smtClean="0">
                <a:solidFill>
                  <a:schemeClr val="tx1"/>
                </a:solidFill>
              </a:rPr>
              <a:t>November 9, 2016</a:t>
            </a:r>
          </a:p>
          <a:p>
            <a:pPr marL="0" indent="0" algn="ctr">
              <a:buNone/>
            </a:pPr>
            <a:endParaRPr lang="en-US" sz="2800" b="1" dirty="0" smtClean="0">
              <a:solidFill>
                <a:schemeClr val="tx1"/>
              </a:solidFill>
            </a:endParaRPr>
          </a:p>
          <a:p>
            <a:pPr marL="0" indent="0" algn="ctr">
              <a:buNone/>
            </a:pPr>
            <a:r>
              <a:rPr lang="en-US" sz="2800" b="1" dirty="0" smtClean="0">
                <a:solidFill>
                  <a:schemeClr val="tx1"/>
                </a:solidFill>
              </a:rPr>
              <a:t>Vocational Rehabilitation</a:t>
            </a:r>
          </a:p>
          <a:p>
            <a:pPr marL="0" indent="0" algn="ctr">
              <a:buNone/>
            </a:pPr>
            <a:endParaRPr lang="en-US" sz="2800" b="1" dirty="0">
              <a:solidFill>
                <a:schemeClr val="tx1"/>
              </a:solidFill>
            </a:endParaRPr>
          </a:p>
        </p:txBody>
      </p:sp>
    </p:spTree>
    <p:extLst>
      <p:ext uri="{BB962C8B-B14F-4D97-AF65-F5344CB8AC3E}">
        <p14:creationId xmlns:p14="http://schemas.microsoft.com/office/powerpoint/2010/main" val="3795780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39" y="190501"/>
            <a:ext cx="11792736" cy="3838574"/>
          </a:xfrm>
        </p:spPr>
        <p:txBody>
          <a:bodyPr>
            <a:normAutofit fontScale="77500" lnSpcReduction="20000"/>
          </a:bodyPr>
          <a:lstStyle/>
          <a:p>
            <a:pPr marL="0" indent="0" algn="ctr">
              <a:buNone/>
            </a:pPr>
            <a:endParaRPr lang="en-US" sz="4800" dirty="0" smtClean="0">
              <a:solidFill>
                <a:schemeClr val="tx2">
                  <a:lumMod val="75000"/>
                </a:schemeClr>
              </a:solidFill>
              <a:latin typeface="Arial Rounded MT Bold" panose="020F0704030504030204" pitchFamily="34" charset="0"/>
            </a:endParaRPr>
          </a:p>
          <a:p>
            <a:pPr>
              <a:buFontTx/>
              <a:buChar char="-"/>
            </a:pPr>
            <a:r>
              <a:rPr lang="en-US" sz="3600" b="1" dirty="0" smtClean="0">
                <a:solidFill>
                  <a:schemeClr val="tx2">
                    <a:lumMod val="75000"/>
                  </a:schemeClr>
                </a:solidFill>
              </a:rPr>
              <a:t>HRS </a:t>
            </a:r>
            <a:r>
              <a:rPr lang="en-US" sz="3600" b="1" dirty="0" smtClean="0">
                <a:solidFill>
                  <a:schemeClr val="tx2">
                    <a:lumMod val="75000"/>
                  </a:schemeClr>
                </a:solidFill>
                <a:cs typeface="Times New Roman" panose="02020603050405020304" pitchFamily="18" charset="0"/>
              </a:rPr>
              <a:t>§ </a:t>
            </a:r>
            <a:r>
              <a:rPr lang="en-US" sz="3600" b="1" dirty="0" smtClean="0">
                <a:solidFill>
                  <a:schemeClr val="tx2">
                    <a:lumMod val="75000"/>
                  </a:schemeClr>
                </a:solidFill>
              </a:rPr>
              <a:t>386-1 Definitions.  </a:t>
            </a:r>
            <a:r>
              <a:rPr lang="en-US" sz="3600" dirty="0" smtClean="0">
                <a:solidFill>
                  <a:schemeClr val="tx2">
                    <a:lumMod val="75000"/>
                  </a:schemeClr>
                </a:solidFill>
              </a:rPr>
              <a:t>“Suitable gainful employment” means employment </a:t>
            </a:r>
            <a:r>
              <a:rPr lang="en-US" sz="3600" u="sng" dirty="0" smtClean="0">
                <a:solidFill>
                  <a:schemeClr val="tx2">
                    <a:lumMod val="75000"/>
                  </a:schemeClr>
                </a:solidFill>
              </a:rPr>
              <a:t>or self-employment </a:t>
            </a:r>
            <a:r>
              <a:rPr lang="en-US" sz="3600" dirty="0" smtClean="0">
                <a:solidFill>
                  <a:schemeClr val="tx2">
                    <a:lumMod val="75000"/>
                  </a:schemeClr>
                </a:solidFill>
              </a:rPr>
              <a:t>within the geographical area where the employee resides, which is reasonably attainable and which offers an opportunity to </a:t>
            </a:r>
            <a:r>
              <a:rPr lang="en-US" sz="3600" u="sng" dirty="0" smtClean="0">
                <a:solidFill>
                  <a:schemeClr val="tx2">
                    <a:lumMod val="75000"/>
                  </a:schemeClr>
                </a:solidFill>
              </a:rPr>
              <a:t>restore the employee’s earnings capacity at the time of injury </a:t>
            </a:r>
            <a:r>
              <a:rPr lang="en-US" sz="3600" dirty="0" smtClean="0">
                <a:solidFill>
                  <a:schemeClr val="tx2">
                    <a:lumMod val="75000"/>
                  </a:schemeClr>
                </a:solidFill>
              </a:rPr>
              <a:t>and to return the employee to the active labor force as quickly as possible in a cost-effective manner, giving due consideration to the employee’s qualifications, interests, incentives, future earnings capacity, and the present and future labor market. (underline added)</a:t>
            </a:r>
          </a:p>
        </p:txBody>
      </p:sp>
      <p:sp>
        <p:nvSpPr>
          <p:cNvPr id="2" name="Rectangle 1"/>
          <p:cNvSpPr/>
          <p:nvPr/>
        </p:nvSpPr>
        <p:spPr>
          <a:xfrm>
            <a:off x="123039" y="5195852"/>
            <a:ext cx="11887986" cy="1384995"/>
          </a:xfrm>
          <a:prstGeom prst="rect">
            <a:avLst/>
          </a:prstGeom>
        </p:spPr>
        <p:txBody>
          <a:bodyPr wrap="square">
            <a:spAutoFit/>
          </a:bodyPr>
          <a:lstStyle/>
          <a:p>
            <a:r>
              <a:rPr lang="en-US" sz="2800" dirty="0" smtClean="0"/>
              <a:t>THE DEFINITION OF “SUITABLE GAINFUL EMPLOYMENT” PROVIDES FOR </a:t>
            </a:r>
            <a:r>
              <a:rPr lang="en-US" sz="2800" dirty="0"/>
              <a:t>100% OF PRE-INJURY EARNINGS </a:t>
            </a:r>
            <a:r>
              <a:rPr lang="en-US" sz="2800" dirty="0" smtClean="0"/>
              <a:t>CAPACITY AND OPTION OF SELF-EMPLOYMENT</a:t>
            </a:r>
            <a:endParaRPr lang="en-US" sz="2800" dirty="0"/>
          </a:p>
        </p:txBody>
      </p:sp>
    </p:spTree>
    <p:extLst>
      <p:ext uri="{BB962C8B-B14F-4D97-AF65-F5344CB8AC3E}">
        <p14:creationId xmlns:p14="http://schemas.microsoft.com/office/powerpoint/2010/main" val="761095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4" y="5400675"/>
            <a:ext cx="11764963" cy="1333499"/>
          </a:xfrm>
        </p:spPr>
        <p:txBody>
          <a:bodyPr>
            <a:normAutofit fontScale="90000"/>
          </a:bodyPr>
          <a:lstStyle/>
          <a:p>
            <a:r>
              <a:rPr lang="en-US" dirty="0" smtClean="0"/>
              <a:t>IN ADDITION TO THE STATEMENT OF FEASIBILITY, The VR plan </a:t>
            </a:r>
            <a:r>
              <a:rPr lang="en-US" u="sng" dirty="0" smtClean="0"/>
              <a:t>must</a:t>
            </a:r>
            <a:r>
              <a:rPr lang="en-US" dirty="0" smtClean="0"/>
              <a:t> also include 8 requirements to be approved</a:t>
            </a:r>
            <a:endParaRPr lang="en-US" dirty="0"/>
          </a:p>
        </p:txBody>
      </p:sp>
      <p:sp>
        <p:nvSpPr>
          <p:cNvPr id="3" name="Content Placeholder 2"/>
          <p:cNvSpPr>
            <a:spLocks noGrp="1"/>
          </p:cNvSpPr>
          <p:nvPr>
            <p:ph idx="1"/>
          </p:nvPr>
        </p:nvSpPr>
        <p:spPr>
          <a:xfrm>
            <a:off x="134619" y="93357"/>
            <a:ext cx="11906250" cy="4983468"/>
          </a:xfrm>
        </p:spPr>
        <p:txBody>
          <a:bodyPr>
            <a:normAutofit/>
          </a:bodyPr>
          <a:lstStyle/>
          <a:p>
            <a:r>
              <a:rPr lang="en-US" dirty="0" smtClean="0">
                <a:solidFill>
                  <a:schemeClr val="tx1"/>
                </a:solidFill>
              </a:rPr>
              <a:t>(1)  A physician’s assessment of the employee’s physical limitations, psychological limitations, and ability to return to work.</a:t>
            </a:r>
          </a:p>
          <a:p>
            <a:r>
              <a:rPr lang="en-US" dirty="0" smtClean="0">
                <a:solidFill>
                  <a:schemeClr val="tx1"/>
                </a:solidFill>
              </a:rPr>
              <a:t>(2)  A labor market survey indicating there are reasonable assurances that the proposed occupation or proposed reemployment is readily available.</a:t>
            </a:r>
          </a:p>
          <a:p>
            <a:r>
              <a:rPr lang="en-US" dirty="0" smtClean="0">
                <a:solidFill>
                  <a:schemeClr val="tx1"/>
                </a:solidFill>
              </a:rPr>
              <a:t>(3)  A job analysis of the proposed occupation...</a:t>
            </a:r>
          </a:p>
          <a:p>
            <a:r>
              <a:rPr lang="en-US" dirty="0" smtClean="0">
                <a:solidFill>
                  <a:schemeClr val="tx1"/>
                </a:solidFill>
              </a:rPr>
              <a:t>(4)  The nature and extent of the vocational rehabilitation services to be provided.</a:t>
            </a:r>
          </a:p>
          <a:p>
            <a:r>
              <a:rPr lang="en-US" dirty="0" smtClean="0">
                <a:solidFill>
                  <a:schemeClr val="tx1"/>
                </a:solidFill>
              </a:rPr>
              <a:t>(5)  A report of tests and copies that have been administered to the injured worker.</a:t>
            </a:r>
          </a:p>
          <a:p>
            <a:r>
              <a:rPr lang="en-US" dirty="0" smtClean="0">
                <a:solidFill>
                  <a:schemeClr val="tx1"/>
                </a:solidFill>
              </a:rPr>
              <a:t>(6)  If retraining is necessary, the cost of retraining.</a:t>
            </a:r>
          </a:p>
          <a:p>
            <a:r>
              <a:rPr lang="en-US" dirty="0" smtClean="0">
                <a:solidFill>
                  <a:schemeClr val="tx1"/>
                </a:solidFill>
              </a:rPr>
              <a:t>(7)  The total cost of the VR plan.</a:t>
            </a:r>
          </a:p>
          <a:p>
            <a:r>
              <a:rPr lang="en-US" dirty="0" smtClean="0">
                <a:solidFill>
                  <a:schemeClr val="tx1"/>
                </a:solidFill>
              </a:rPr>
              <a:t>(8)  The employee’s approval of the plan.</a:t>
            </a:r>
          </a:p>
          <a:p>
            <a:pPr marL="0" indent="0">
              <a:buNone/>
            </a:pPr>
            <a:r>
              <a:rPr lang="en-US" dirty="0" smtClean="0">
                <a:solidFill>
                  <a:schemeClr val="tx1"/>
                </a:solidFill>
              </a:rPr>
              <a:t>										-- HRS </a:t>
            </a:r>
            <a:r>
              <a:rPr lang="en-US" dirty="0">
                <a:solidFill>
                  <a:schemeClr val="tx1"/>
                </a:solidFill>
                <a:cs typeface="Times New Roman" panose="02020603050405020304" pitchFamily="18" charset="0"/>
              </a:rPr>
              <a:t>§ </a:t>
            </a:r>
            <a:r>
              <a:rPr lang="en-US" dirty="0" smtClean="0">
                <a:solidFill>
                  <a:schemeClr val="tx1"/>
                </a:solidFill>
                <a:cs typeface="Times New Roman" panose="02020603050405020304" pitchFamily="18" charset="0"/>
              </a:rPr>
              <a:t>386-25(f) Vocational Rehabilitation.</a:t>
            </a:r>
            <a:r>
              <a:rPr lang="en-US" dirty="0" smtClean="0">
                <a:solidFill>
                  <a:schemeClr val="tx1"/>
                </a:solidFill>
              </a:rPr>
              <a:t> </a:t>
            </a:r>
            <a:r>
              <a:rPr lang="en-US" dirty="0">
                <a:solidFill>
                  <a:schemeClr val="tx1"/>
                </a:solidFill>
              </a:rPr>
              <a:t>(bold </a:t>
            </a:r>
            <a:r>
              <a:rPr lang="en-US" dirty="0" smtClean="0">
                <a:solidFill>
                  <a:schemeClr val="tx1"/>
                </a:solidFill>
              </a:rPr>
              <a:t>added</a:t>
            </a:r>
            <a:r>
              <a:rPr lang="en-US" dirty="0">
                <a:solidFill>
                  <a:schemeClr val="tx1"/>
                </a:solidFill>
              </a:rPr>
              <a:t>)</a:t>
            </a:r>
            <a:endParaRPr lang="en-US" sz="2000" dirty="0">
              <a:solidFill>
                <a:schemeClr val="tx1"/>
              </a:solidFill>
              <a:latin typeface="+mj-lt"/>
            </a:endParaRPr>
          </a:p>
        </p:txBody>
      </p:sp>
    </p:spTree>
    <p:extLst>
      <p:ext uri="{BB962C8B-B14F-4D97-AF65-F5344CB8AC3E}">
        <p14:creationId xmlns:p14="http://schemas.microsoft.com/office/powerpoint/2010/main" val="2016148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39" y="190501"/>
            <a:ext cx="11792736" cy="3838574"/>
          </a:xfrm>
        </p:spPr>
        <p:txBody>
          <a:bodyPr>
            <a:normAutofit fontScale="77500" lnSpcReduction="20000"/>
          </a:bodyPr>
          <a:lstStyle/>
          <a:p>
            <a:pPr marL="0" indent="0" algn="ctr">
              <a:buNone/>
            </a:pPr>
            <a:endParaRPr lang="en-US" sz="4800" dirty="0" smtClean="0">
              <a:solidFill>
                <a:schemeClr val="tx2">
                  <a:lumMod val="75000"/>
                </a:schemeClr>
              </a:solidFill>
              <a:latin typeface="Arial Rounded MT Bold" panose="020F0704030504030204" pitchFamily="34" charset="0"/>
            </a:endParaRPr>
          </a:p>
          <a:p>
            <a:pPr>
              <a:buFontTx/>
              <a:buChar char="-"/>
            </a:pPr>
            <a:r>
              <a:rPr lang="en-US" sz="3600" b="1" dirty="0" smtClean="0">
                <a:solidFill>
                  <a:schemeClr val="tx2">
                    <a:lumMod val="75000"/>
                  </a:schemeClr>
                </a:solidFill>
              </a:rPr>
              <a:t>HRS </a:t>
            </a:r>
            <a:r>
              <a:rPr lang="en-US" sz="3600" b="1" dirty="0" smtClean="0">
                <a:solidFill>
                  <a:schemeClr val="tx2">
                    <a:lumMod val="75000"/>
                  </a:schemeClr>
                </a:solidFill>
                <a:cs typeface="Times New Roman" panose="02020603050405020304" pitchFamily="18" charset="0"/>
              </a:rPr>
              <a:t>§ </a:t>
            </a:r>
            <a:r>
              <a:rPr lang="en-US" sz="3600" b="1" dirty="0" smtClean="0">
                <a:solidFill>
                  <a:schemeClr val="tx2">
                    <a:lumMod val="75000"/>
                  </a:schemeClr>
                </a:solidFill>
              </a:rPr>
              <a:t>386-1 Definitions.  </a:t>
            </a:r>
            <a:r>
              <a:rPr lang="en-US" sz="3600" dirty="0" smtClean="0">
                <a:solidFill>
                  <a:schemeClr val="tx2">
                    <a:lumMod val="75000"/>
                  </a:schemeClr>
                </a:solidFill>
              </a:rPr>
              <a:t>“Suitable gainful employment” means employment or self-employment within the geographical area where the employee resides, which is reasonably attainable and which offers an opportunity to restore the employee’s earnings capacity at the time of injury and to return the employee to the active labor force </a:t>
            </a:r>
            <a:r>
              <a:rPr lang="en-US" sz="3600" u="sng" dirty="0" smtClean="0">
                <a:solidFill>
                  <a:schemeClr val="tx2">
                    <a:lumMod val="75000"/>
                  </a:schemeClr>
                </a:solidFill>
              </a:rPr>
              <a:t>as quickly as possible</a:t>
            </a:r>
            <a:r>
              <a:rPr lang="en-US" sz="3600" dirty="0" smtClean="0">
                <a:solidFill>
                  <a:schemeClr val="tx2">
                    <a:lumMod val="75000"/>
                  </a:schemeClr>
                </a:solidFill>
              </a:rPr>
              <a:t> in a cost-effective manner, giving due consideration to the employee’s qualifications, interests, incentives, future earnings capacity, and the present and future labor market. (underline added)</a:t>
            </a:r>
          </a:p>
        </p:txBody>
      </p:sp>
      <p:sp>
        <p:nvSpPr>
          <p:cNvPr id="2" name="Rectangle 1"/>
          <p:cNvSpPr/>
          <p:nvPr/>
        </p:nvSpPr>
        <p:spPr>
          <a:xfrm>
            <a:off x="123039" y="4870668"/>
            <a:ext cx="11887986" cy="1754326"/>
          </a:xfrm>
          <a:prstGeom prst="rect">
            <a:avLst/>
          </a:prstGeom>
        </p:spPr>
        <p:txBody>
          <a:bodyPr wrap="square">
            <a:spAutoFit/>
          </a:bodyPr>
          <a:lstStyle/>
          <a:p>
            <a:r>
              <a:rPr lang="en-US" sz="3600" dirty="0" smtClean="0"/>
              <a:t>“</a:t>
            </a:r>
            <a:r>
              <a:rPr lang="en-US" sz="3600" dirty="0" smtClean="0">
                <a:solidFill>
                  <a:srgbClr val="FF0000"/>
                </a:solidFill>
              </a:rPr>
              <a:t>AS QUICKLY AS POSSIBLE</a:t>
            </a:r>
            <a:r>
              <a:rPr lang="en-US" sz="3600" dirty="0" smtClean="0"/>
              <a:t>” IS THE CURRENT GUIDELINE FOR THE LENGTH OF TIME TO COMPLETE A VR PLAN</a:t>
            </a:r>
            <a:endParaRPr lang="en-US" sz="3600" dirty="0"/>
          </a:p>
        </p:txBody>
      </p:sp>
    </p:spTree>
    <p:extLst>
      <p:ext uri="{BB962C8B-B14F-4D97-AF65-F5344CB8AC3E}">
        <p14:creationId xmlns:p14="http://schemas.microsoft.com/office/powerpoint/2010/main" val="2088121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39" y="190501"/>
            <a:ext cx="11792736" cy="3838574"/>
          </a:xfrm>
        </p:spPr>
        <p:txBody>
          <a:bodyPr>
            <a:normAutofit fontScale="77500" lnSpcReduction="20000"/>
          </a:bodyPr>
          <a:lstStyle/>
          <a:p>
            <a:pPr marL="0" indent="0" algn="ctr">
              <a:buNone/>
            </a:pPr>
            <a:endParaRPr lang="en-US" sz="4800" dirty="0" smtClean="0">
              <a:solidFill>
                <a:schemeClr val="tx2">
                  <a:lumMod val="75000"/>
                </a:schemeClr>
              </a:solidFill>
              <a:latin typeface="Arial Rounded MT Bold" panose="020F0704030504030204" pitchFamily="34" charset="0"/>
            </a:endParaRPr>
          </a:p>
          <a:p>
            <a:pPr>
              <a:buFontTx/>
              <a:buChar char="-"/>
            </a:pPr>
            <a:r>
              <a:rPr lang="en-US" sz="3600" b="1" dirty="0" smtClean="0">
                <a:solidFill>
                  <a:schemeClr val="tx2">
                    <a:lumMod val="75000"/>
                  </a:schemeClr>
                </a:solidFill>
              </a:rPr>
              <a:t>HRS </a:t>
            </a:r>
            <a:r>
              <a:rPr lang="en-US" sz="3600" b="1" dirty="0" smtClean="0">
                <a:solidFill>
                  <a:schemeClr val="tx2">
                    <a:lumMod val="75000"/>
                  </a:schemeClr>
                </a:solidFill>
                <a:cs typeface="Times New Roman" panose="02020603050405020304" pitchFamily="18" charset="0"/>
              </a:rPr>
              <a:t>§ </a:t>
            </a:r>
            <a:r>
              <a:rPr lang="en-US" sz="3600" b="1" dirty="0" smtClean="0">
                <a:solidFill>
                  <a:schemeClr val="tx2">
                    <a:lumMod val="75000"/>
                  </a:schemeClr>
                </a:solidFill>
              </a:rPr>
              <a:t>386-1 Definitions.  </a:t>
            </a:r>
            <a:r>
              <a:rPr lang="en-US" sz="3600" dirty="0" smtClean="0">
                <a:solidFill>
                  <a:schemeClr val="tx2">
                    <a:lumMod val="75000"/>
                  </a:schemeClr>
                </a:solidFill>
              </a:rPr>
              <a:t>“Suitable gainful employment” means employment or self-employment within the geographical area where the employee resides, which is reasonably attainable and which offers an opportunity to restore the employee’s earnings capacity at the time of injury and to return the employee to the active labor force as quickly as possible </a:t>
            </a:r>
            <a:r>
              <a:rPr lang="en-US" sz="3600" u="sng" dirty="0" smtClean="0">
                <a:solidFill>
                  <a:schemeClr val="tx2">
                    <a:lumMod val="75000"/>
                  </a:schemeClr>
                </a:solidFill>
              </a:rPr>
              <a:t>in a cost-effective manner</a:t>
            </a:r>
            <a:r>
              <a:rPr lang="en-US" sz="3600" dirty="0" smtClean="0">
                <a:solidFill>
                  <a:schemeClr val="tx2">
                    <a:lumMod val="75000"/>
                  </a:schemeClr>
                </a:solidFill>
              </a:rPr>
              <a:t>, giving due consideration to the employee’s qualifications, interests, incentives, future earnings capacity, and the present and future labor market. (underline added)</a:t>
            </a:r>
          </a:p>
        </p:txBody>
      </p:sp>
      <p:sp>
        <p:nvSpPr>
          <p:cNvPr id="2" name="Rectangle 1"/>
          <p:cNvSpPr/>
          <p:nvPr/>
        </p:nvSpPr>
        <p:spPr>
          <a:xfrm>
            <a:off x="123039" y="4870668"/>
            <a:ext cx="11887986" cy="1754326"/>
          </a:xfrm>
          <a:prstGeom prst="rect">
            <a:avLst/>
          </a:prstGeom>
        </p:spPr>
        <p:txBody>
          <a:bodyPr wrap="square">
            <a:spAutoFit/>
          </a:bodyPr>
          <a:lstStyle/>
          <a:p>
            <a:r>
              <a:rPr lang="en-US" sz="3600" dirty="0" smtClean="0"/>
              <a:t>“</a:t>
            </a:r>
            <a:r>
              <a:rPr lang="en-US" sz="3600" dirty="0" smtClean="0">
                <a:solidFill>
                  <a:srgbClr val="FF0000"/>
                </a:solidFill>
              </a:rPr>
              <a:t>IN A COST-EFFECTIVE MANNER</a:t>
            </a:r>
            <a:r>
              <a:rPr lang="en-US" sz="3600" dirty="0" smtClean="0"/>
              <a:t>” IS THE CURRENT GUIDELINE FOR THE MAXIMUM ALLOWABLE COST FOR A VR PLAN</a:t>
            </a:r>
            <a:endParaRPr lang="en-US" sz="3600" dirty="0"/>
          </a:p>
        </p:txBody>
      </p:sp>
    </p:spTree>
    <p:extLst>
      <p:ext uri="{BB962C8B-B14F-4D97-AF65-F5344CB8AC3E}">
        <p14:creationId xmlns:p14="http://schemas.microsoft.com/office/powerpoint/2010/main" val="2684564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4" y="5819775"/>
            <a:ext cx="11764963" cy="914399"/>
          </a:xfrm>
        </p:spPr>
        <p:txBody>
          <a:bodyPr>
            <a:normAutofit fontScale="90000"/>
          </a:bodyPr>
          <a:lstStyle/>
          <a:p>
            <a:r>
              <a:rPr lang="en-US" dirty="0" smtClean="0"/>
              <a:t>Even if </a:t>
            </a:r>
            <a:r>
              <a:rPr lang="en-US" dirty="0"/>
              <a:t>the employee can return to his/her old </a:t>
            </a:r>
            <a:r>
              <a:rPr lang="en-US" dirty="0" smtClean="0"/>
              <a:t>job,</a:t>
            </a:r>
            <a:r>
              <a:rPr lang="en-US" dirty="0"/>
              <a:t/>
            </a:r>
            <a:br>
              <a:rPr lang="en-US" dirty="0"/>
            </a:br>
            <a:r>
              <a:rPr lang="en-US" dirty="0" smtClean="0"/>
              <a:t>The approved </a:t>
            </a:r>
            <a:r>
              <a:rPr lang="en-US" dirty="0" err="1" smtClean="0"/>
              <a:t>vr</a:t>
            </a:r>
            <a:r>
              <a:rPr lang="en-US" dirty="0" smtClean="0"/>
              <a:t> plan does not necessarily end</a:t>
            </a:r>
            <a:endParaRPr lang="en-US" dirty="0"/>
          </a:p>
        </p:txBody>
      </p:sp>
      <p:sp>
        <p:nvSpPr>
          <p:cNvPr id="3" name="Content Placeholder 2"/>
          <p:cNvSpPr>
            <a:spLocks noGrp="1"/>
          </p:cNvSpPr>
          <p:nvPr>
            <p:ph idx="1"/>
          </p:nvPr>
        </p:nvSpPr>
        <p:spPr>
          <a:xfrm>
            <a:off x="285750" y="1080909"/>
            <a:ext cx="11906250" cy="3507093"/>
          </a:xfrm>
        </p:spPr>
        <p:txBody>
          <a:bodyPr>
            <a:noAutofit/>
          </a:bodyPr>
          <a:lstStyle/>
          <a:p>
            <a:r>
              <a:rPr lang="en-US" sz="3200" dirty="0" smtClean="0">
                <a:solidFill>
                  <a:schemeClr val="tx1"/>
                </a:solidFill>
              </a:rPr>
              <a:t>An employee with an approved plan who is determined as able to return to usual and customary employment </a:t>
            </a:r>
            <a:r>
              <a:rPr lang="en-US" sz="3200" b="1" dirty="0" smtClean="0">
                <a:solidFill>
                  <a:schemeClr val="tx1"/>
                </a:solidFill>
              </a:rPr>
              <a:t>may choose to complete the plan </a:t>
            </a:r>
            <a:r>
              <a:rPr lang="en-US" sz="3200" dirty="0" smtClean="0">
                <a:solidFill>
                  <a:schemeClr val="tx1"/>
                </a:solidFill>
              </a:rPr>
              <a:t>or request a new plan of which the </a:t>
            </a:r>
            <a:r>
              <a:rPr lang="en-US" sz="3200" u="sng" dirty="0" smtClean="0">
                <a:solidFill>
                  <a:schemeClr val="tx1"/>
                </a:solidFill>
              </a:rPr>
              <a:t>goal may be the employee’s usual and customary employment</a:t>
            </a:r>
            <a:r>
              <a:rPr lang="en-US" sz="3200" dirty="0" smtClean="0">
                <a:solidFill>
                  <a:schemeClr val="tx1"/>
                </a:solidFill>
              </a:rPr>
              <a:t>. (bold and underline added)</a:t>
            </a:r>
            <a:endParaRPr lang="en-US" sz="3200" b="1" dirty="0">
              <a:solidFill>
                <a:schemeClr val="tx1"/>
              </a:solidFill>
            </a:endParaRPr>
          </a:p>
          <a:p>
            <a:pPr marL="0" indent="0">
              <a:buNone/>
            </a:pPr>
            <a:r>
              <a:rPr lang="en-US" sz="3200" dirty="0">
                <a:solidFill>
                  <a:schemeClr val="tx1"/>
                </a:solidFill>
              </a:rPr>
              <a:t>		</a:t>
            </a:r>
            <a:r>
              <a:rPr lang="en-US" sz="3200" dirty="0" smtClean="0">
                <a:solidFill>
                  <a:schemeClr val="tx1"/>
                </a:solidFill>
              </a:rPr>
              <a:t>			-- </a:t>
            </a:r>
            <a:r>
              <a:rPr lang="en-US" sz="3200" dirty="0">
                <a:solidFill>
                  <a:schemeClr val="tx1"/>
                </a:solidFill>
              </a:rPr>
              <a:t>HRS </a:t>
            </a:r>
            <a:r>
              <a:rPr lang="en-US" sz="3200" dirty="0">
                <a:solidFill>
                  <a:schemeClr val="tx1"/>
                </a:solidFill>
                <a:cs typeface="Times New Roman" panose="02020603050405020304" pitchFamily="18" charset="0"/>
              </a:rPr>
              <a:t>§ </a:t>
            </a:r>
            <a:r>
              <a:rPr lang="en-US" sz="3200" dirty="0" smtClean="0">
                <a:solidFill>
                  <a:schemeClr val="tx1"/>
                </a:solidFill>
                <a:cs typeface="Times New Roman" panose="02020603050405020304" pitchFamily="18" charset="0"/>
              </a:rPr>
              <a:t>386-25(j) </a:t>
            </a:r>
            <a:r>
              <a:rPr lang="en-US" sz="3200" dirty="0">
                <a:solidFill>
                  <a:schemeClr val="tx1"/>
                </a:solidFill>
                <a:cs typeface="Times New Roman" panose="02020603050405020304" pitchFamily="18" charset="0"/>
              </a:rPr>
              <a:t>Vocational </a:t>
            </a:r>
            <a:r>
              <a:rPr lang="en-US" sz="3200" dirty="0" smtClean="0">
                <a:solidFill>
                  <a:schemeClr val="tx1"/>
                </a:solidFill>
                <a:cs typeface="Times New Roman" panose="02020603050405020304" pitchFamily="18" charset="0"/>
              </a:rPr>
              <a:t>Rehabilitation</a:t>
            </a:r>
            <a:endParaRPr lang="en-US" sz="3200" dirty="0">
              <a:solidFill>
                <a:schemeClr val="tx1"/>
              </a:solidFill>
            </a:endParaRPr>
          </a:p>
          <a:p>
            <a:endParaRPr lang="en-US" sz="3200" dirty="0">
              <a:solidFill>
                <a:schemeClr val="tx1"/>
              </a:solidFill>
              <a:latin typeface="+mj-lt"/>
            </a:endParaRPr>
          </a:p>
        </p:txBody>
      </p:sp>
    </p:spTree>
    <p:extLst>
      <p:ext uri="{BB962C8B-B14F-4D97-AF65-F5344CB8AC3E}">
        <p14:creationId xmlns:p14="http://schemas.microsoft.com/office/powerpoint/2010/main" val="3801991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18" y="4758690"/>
            <a:ext cx="11764963" cy="2524125"/>
          </a:xfrm>
        </p:spPr>
        <p:txBody>
          <a:bodyPr>
            <a:normAutofit/>
          </a:bodyPr>
          <a:lstStyle/>
          <a:p>
            <a:r>
              <a:rPr lang="en-US" sz="2800" dirty="0" smtClean="0"/>
              <a:t>In 1998, the legislature allowed claimants to choose their own </a:t>
            </a:r>
            <a:r>
              <a:rPr lang="en-US" sz="2800" dirty="0" err="1" smtClean="0"/>
              <a:t>vr</a:t>
            </a:r>
            <a:r>
              <a:rPr lang="en-US" sz="2800" dirty="0" smtClean="0"/>
              <a:t> counselors instead of the director </a:t>
            </a:r>
            <a:endParaRPr lang="en-US" sz="2800" dirty="0"/>
          </a:p>
        </p:txBody>
      </p:sp>
      <p:sp>
        <p:nvSpPr>
          <p:cNvPr id="3" name="Content Placeholder 2"/>
          <p:cNvSpPr>
            <a:spLocks noGrp="1"/>
          </p:cNvSpPr>
          <p:nvPr>
            <p:ph idx="1"/>
          </p:nvPr>
        </p:nvSpPr>
        <p:spPr>
          <a:xfrm>
            <a:off x="0" y="0"/>
            <a:ext cx="12192000" cy="4362450"/>
          </a:xfrm>
        </p:spPr>
        <p:txBody>
          <a:bodyPr>
            <a:normAutofit/>
          </a:bodyPr>
          <a:lstStyle/>
          <a:p>
            <a:r>
              <a:rPr lang="en-US" sz="2400" dirty="0" smtClean="0">
                <a:solidFill>
                  <a:schemeClr val="tx1"/>
                </a:solidFill>
              </a:rPr>
              <a:t>Your Committee finds that vocational rehabilitation is a </a:t>
            </a:r>
            <a:r>
              <a:rPr lang="en-US" sz="2400" b="1" dirty="0" smtClean="0">
                <a:solidFill>
                  <a:schemeClr val="tx1"/>
                </a:solidFill>
              </a:rPr>
              <a:t>cost effective program that assists injured workers to return to the active labor force as quickly as possible</a:t>
            </a:r>
            <a:r>
              <a:rPr lang="en-US" sz="2400" dirty="0" smtClean="0">
                <a:solidFill>
                  <a:schemeClr val="tx1"/>
                </a:solidFill>
              </a:rPr>
              <a:t>.  This measure as amended, promotes this program by:</a:t>
            </a:r>
            <a:br>
              <a:rPr lang="en-US" sz="2400" dirty="0" smtClean="0">
                <a:solidFill>
                  <a:schemeClr val="tx1"/>
                </a:solidFill>
              </a:rPr>
            </a:br>
            <a:r>
              <a:rPr lang="en-US" sz="2400" dirty="0" smtClean="0">
                <a:solidFill>
                  <a:schemeClr val="tx1"/>
                </a:solidFill>
              </a:rPr>
              <a:t>(1)  Clarifying the responsibilities of all involved parties (i.e., DLIR, the employee, and the employer);</a:t>
            </a:r>
            <a:br>
              <a:rPr lang="en-US" sz="2400" dirty="0" smtClean="0">
                <a:solidFill>
                  <a:schemeClr val="tx1"/>
                </a:solidFill>
              </a:rPr>
            </a:br>
            <a:r>
              <a:rPr lang="en-US" sz="2400" dirty="0" smtClean="0">
                <a:solidFill>
                  <a:schemeClr val="tx1"/>
                </a:solidFill>
              </a:rPr>
              <a:t>(2)  </a:t>
            </a:r>
            <a:r>
              <a:rPr lang="en-US" sz="2400" b="1" dirty="0" smtClean="0">
                <a:solidFill>
                  <a:schemeClr val="tx1"/>
                </a:solidFill>
              </a:rPr>
              <a:t>Giving injured employees the opportunity to select the provider</a:t>
            </a:r>
            <a:r>
              <a:rPr lang="en-US" sz="2400" dirty="0" smtClean="0">
                <a:solidFill>
                  <a:schemeClr val="tx1"/>
                </a:solidFill>
              </a:rPr>
              <a:t>; and</a:t>
            </a:r>
            <a:br>
              <a:rPr lang="en-US" sz="2400" dirty="0" smtClean="0">
                <a:solidFill>
                  <a:schemeClr val="tx1"/>
                </a:solidFill>
              </a:rPr>
            </a:br>
            <a:r>
              <a:rPr lang="en-US" sz="2400" dirty="0" smtClean="0">
                <a:solidFill>
                  <a:schemeClr val="tx1"/>
                </a:solidFill>
              </a:rPr>
              <a:t>(3)  Encouraging injured workers and their employers to communicate clearly about these services.</a:t>
            </a:r>
            <a:br>
              <a:rPr lang="en-US" sz="2400" dirty="0" smtClean="0">
                <a:solidFill>
                  <a:schemeClr val="tx1"/>
                </a:solidFill>
              </a:rPr>
            </a:br>
            <a:r>
              <a:rPr lang="en-US" sz="2400" dirty="0" smtClean="0">
                <a:solidFill>
                  <a:schemeClr val="tx1"/>
                </a:solidFill>
              </a:rPr>
              <a:t>  </a:t>
            </a:r>
            <a:r>
              <a:rPr lang="en-US" sz="2400" dirty="0">
                <a:solidFill>
                  <a:schemeClr val="tx1"/>
                </a:solidFill>
              </a:rPr>
              <a:t>				</a:t>
            </a:r>
            <a:r>
              <a:rPr lang="en-US" sz="2400" dirty="0" smtClean="0">
                <a:solidFill>
                  <a:schemeClr val="tx1"/>
                </a:solidFill>
              </a:rPr>
              <a:t>-- H. Stand. Comm. Rep. No. 964-98, in 1998 House Journal, at 1437 						(</a:t>
            </a:r>
            <a:r>
              <a:rPr lang="en-US" sz="2400" dirty="0">
                <a:solidFill>
                  <a:schemeClr val="tx1"/>
                </a:solidFill>
              </a:rPr>
              <a:t>bold </a:t>
            </a:r>
            <a:r>
              <a:rPr lang="en-US" sz="2400" dirty="0" smtClean="0">
                <a:solidFill>
                  <a:schemeClr val="tx1"/>
                </a:solidFill>
              </a:rPr>
              <a:t>added).</a:t>
            </a:r>
            <a:endParaRPr lang="en-US" sz="2400" dirty="0">
              <a:solidFill>
                <a:schemeClr val="tx1"/>
              </a:solidFill>
            </a:endParaRPr>
          </a:p>
          <a:p>
            <a:endParaRPr lang="en-US" sz="2400" dirty="0">
              <a:solidFill>
                <a:schemeClr val="tx1"/>
              </a:solidFill>
              <a:latin typeface="+mj-lt"/>
            </a:endParaRPr>
          </a:p>
        </p:txBody>
      </p:sp>
    </p:spTree>
    <p:extLst>
      <p:ext uri="{BB962C8B-B14F-4D97-AF65-F5344CB8AC3E}">
        <p14:creationId xmlns:p14="http://schemas.microsoft.com/office/powerpoint/2010/main" val="3185002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1600"/>
            <a:ext cx="12192000" cy="1676400"/>
          </a:xfrm>
        </p:spPr>
        <p:txBody>
          <a:bodyPr>
            <a:noAutofit/>
          </a:bodyPr>
          <a:lstStyle/>
          <a:p>
            <a:r>
              <a:rPr lang="en-US" sz="2800" dirty="0" smtClean="0"/>
              <a:t>Also In 1998, the legislature no longer required the director to actively coordinate the implementation of </a:t>
            </a:r>
            <a:r>
              <a:rPr lang="en-US" sz="2800" dirty="0" err="1" smtClean="0"/>
              <a:t>vr</a:t>
            </a:r>
            <a:r>
              <a:rPr lang="en-US" sz="2800" dirty="0" smtClean="0"/>
              <a:t> plans</a:t>
            </a:r>
            <a:endParaRPr lang="en-US" sz="2800" dirty="0"/>
          </a:p>
        </p:txBody>
      </p:sp>
      <p:sp>
        <p:nvSpPr>
          <p:cNvPr id="3" name="Content Placeholder 2"/>
          <p:cNvSpPr>
            <a:spLocks noGrp="1"/>
          </p:cNvSpPr>
          <p:nvPr>
            <p:ph idx="1"/>
          </p:nvPr>
        </p:nvSpPr>
        <p:spPr>
          <a:xfrm>
            <a:off x="0" y="-1"/>
            <a:ext cx="12192000" cy="4943475"/>
          </a:xfrm>
        </p:spPr>
        <p:txBody>
          <a:bodyPr>
            <a:normAutofit lnSpcReduction="10000"/>
          </a:bodyPr>
          <a:lstStyle/>
          <a:p>
            <a:r>
              <a:rPr lang="en-US" u="sng" dirty="0" smtClean="0">
                <a:solidFill>
                  <a:schemeClr val="tx1"/>
                </a:solidFill>
              </a:rPr>
              <a:t>BEFORE CHANGE</a:t>
            </a:r>
            <a:r>
              <a:rPr lang="en-US" dirty="0" smtClean="0">
                <a:solidFill>
                  <a:schemeClr val="tx1"/>
                </a:solidFill>
              </a:rPr>
              <a:t>:</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“Vocational rehabilitation services for the purpose of developing a vocational rehabilitation plan </a:t>
            </a:r>
            <a:r>
              <a:rPr lang="en-US" b="1" dirty="0" smtClean="0">
                <a:solidFill>
                  <a:schemeClr val="tx1"/>
                </a:solidFill>
              </a:rPr>
              <a:t>shall</a:t>
            </a:r>
            <a:r>
              <a:rPr lang="en-US" dirty="0" smtClean="0">
                <a:solidFill>
                  <a:schemeClr val="tx1"/>
                </a:solidFill>
              </a:rPr>
              <a:t> be approved by the director and the director </a:t>
            </a:r>
            <a:r>
              <a:rPr lang="en-US" b="1" dirty="0" smtClean="0">
                <a:solidFill>
                  <a:schemeClr val="tx1"/>
                </a:solidFill>
              </a:rPr>
              <a:t>shall</a:t>
            </a:r>
            <a:r>
              <a:rPr lang="en-US" dirty="0" smtClean="0">
                <a:solidFill>
                  <a:schemeClr val="tx1"/>
                </a:solidFill>
              </a:rPr>
              <a:t> periodically review progress in each case.”</a:t>
            </a:r>
            <a:br>
              <a:rPr lang="en-US" dirty="0" smtClean="0">
                <a:solidFill>
                  <a:schemeClr val="tx1"/>
                </a:solidFill>
              </a:rPr>
            </a:br>
            <a:r>
              <a:rPr lang="en-US" dirty="0" smtClean="0">
                <a:solidFill>
                  <a:schemeClr val="tx1"/>
                </a:solidFill>
              </a:rPr>
              <a:t>													-- </a:t>
            </a:r>
            <a:r>
              <a:rPr lang="en-US" dirty="0" smtClean="0">
                <a:solidFill>
                  <a:schemeClr val="tx1"/>
                </a:solidFill>
                <a:latin typeface="+mj-lt"/>
              </a:rPr>
              <a:t>HRS </a:t>
            </a:r>
            <a:r>
              <a:rPr lang="en-US" dirty="0" smtClean="0">
                <a:solidFill>
                  <a:schemeClr val="tx1"/>
                </a:solidFill>
                <a:latin typeface="+mj-lt"/>
                <a:cs typeface="Times New Roman" panose="02020603050405020304" pitchFamily="18" charset="0"/>
              </a:rPr>
              <a:t>§ 386-25(h)(1997)</a:t>
            </a:r>
            <a:r>
              <a:rPr lang="en-US" dirty="0" smtClean="0">
                <a:solidFill>
                  <a:schemeClr val="tx1"/>
                </a:solidFill>
                <a:latin typeface="+mj-lt"/>
              </a:rPr>
              <a:t>(</a:t>
            </a:r>
            <a:r>
              <a:rPr lang="en-US" dirty="0">
                <a:solidFill>
                  <a:schemeClr val="tx1"/>
                </a:solidFill>
                <a:latin typeface="+mj-lt"/>
              </a:rPr>
              <a:t>bold added</a:t>
            </a:r>
            <a:r>
              <a:rPr lang="en-US" dirty="0" smtClean="0">
                <a:solidFill>
                  <a:schemeClr val="tx1"/>
                </a:solidFill>
                <a:latin typeface="+mj-lt"/>
              </a:rPr>
              <a:t>).</a:t>
            </a:r>
          </a:p>
          <a:p>
            <a:r>
              <a:rPr lang="en-US" u="sng" dirty="0" smtClean="0">
                <a:solidFill>
                  <a:schemeClr val="tx1"/>
                </a:solidFill>
              </a:rPr>
              <a:t>AFTER CHANGE</a:t>
            </a:r>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dirty="0" smtClean="0">
                <a:solidFill>
                  <a:schemeClr val="tx1"/>
                </a:solidFill>
              </a:rPr>
              <a:t>“Vocational rehabilitation services for the purpose of developing a vocational rehabilitation plan </a:t>
            </a:r>
            <a:r>
              <a:rPr lang="en-US" b="1" dirty="0" smtClean="0">
                <a:solidFill>
                  <a:schemeClr val="tx1"/>
                </a:solidFill>
              </a:rPr>
              <a:t>may</a:t>
            </a:r>
            <a:r>
              <a:rPr lang="en-US" dirty="0" smtClean="0">
                <a:solidFill>
                  <a:schemeClr val="tx1"/>
                </a:solidFill>
              </a:rPr>
              <a:t> be approved by the director and the director </a:t>
            </a:r>
            <a:r>
              <a:rPr lang="en-US" b="1" dirty="0" smtClean="0">
                <a:solidFill>
                  <a:schemeClr val="tx1"/>
                </a:solidFill>
              </a:rPr>
              <a:t>may</a:t>
            </a:r>
            <a:r>
              <a:rPr lang="en-US" dirty="0" smtClean="0">
                <a:solidFill>
                  <a:schemeClr val="tx1"/>
                </a:solidFill>
              </a:rPr>
              <a:t> periodically review progress in each case.”</a:t>
            </a:r>
            <a:br>
              <a:rPr lang="en-US" dirty="0" smtClean="0">
                <a:solidFill>
                  <a:schemeClr val="tx1"/>
                </a:solidFill>
              </a:rPr>
            </a:br>
            <a:r>
              <a:rPr lang="en-US" dirty="0">
                <a:solidFill>
                  <a:schemeClr val="tx1"/>
                </a:solidFill>
              </a:rPr>
              <a:t>											</a:t>
            </a:r>
            <a:r>
              <a:rPr lang="en-US" dirty="0" smtClean="0">
                <a:solidFill>
                  <a:schemeClr val="tx1"/>
                </a:solidFill>
              </a:rPr>
              <a:t>	</a:t>
            </a:r>
            <a:r>
              <a:rPr lang="en-US" dirty="0">
                <a:solidFill>
                  <a:schemeClr val="tx1"/>
                </a:solidFill>
              </a:rPr>
              <a:t>	-- </a:t>
            </a:r>
            <a:r>
              <a:rPr lang="en-US" dirty="0" smtClean="0">
                <a:solidFill>
                  <a:schemeClr val="tx1"/>
                </a:solidFill>
              </a:rPr>
              <a:t>HRS </a:t>
            </a:r>
            <a:r>
              <a:rPr lang="en-US" dirty="0" smtClean="0">
                <a:solidFill>
                  <a:schemeClr val="tx1"/>
                </a:solidFill>
                <a:cs typeface="Times New Roman" panose="02020603050405020304" pitchFamily="18" charset="0"/>
              </a:rPr>
              <a:t>§ </a:t>
            </a:r>
            <a:r>
              <a:rPr lang="en-US" dirty="0">
                <a:solidFill>
                  <a:schemeClr val="tx1"/>
                </a:solidFill>
                <a:cs typeface="Times New Roman" panose="02020603050405020304" pitchFamily="18" charset="0"/>
              </a:rPr>
              <a:t>386-25(h)(</a:t>
            </a:r>
            <a:r>
              <a:rPr lang="en-US" dirty="0" smtClean="0">
                <a:solidFill>
                  <a:schemeClr val="tx1"/>
                </a:solidFill>
                <a:cs typeface="Times New Roman" panose="02020603050405020304" pitchFamily="18" charset="0"/>
              </a:rPr>
              <a:t>1998)</a:t>
            </a:r>
            <a:r>
              <a:rPr lang="en-US" dirty="0" smtClean="0">
                <a:solidFill>
                  <a:schemeClr val="tx1"/>
                </a:solidFill>
              </a:rPr>
              <a:t>(</a:t>
            </a:r>
            <a:r>
              <a:rPr lang="en-US" dirty="0">
                <a:solidFill>
                  <a:schemeClr val="tx1"/>
                </a:solidFill>
              </a:rPr>
              <a:t>bold added</a:t>
            </a:r>
            <a:r>
              <a:rPr lang="en-US" dirty="0" smtClean="0">
                <a:solidFill>
                  <a:schemeClr val="tx1"/>
                </a:solidFill>
              </a:rPr>
              <a:t>).</a:t>
            </a:r>
          </a:p>
          <a:p>
            <a:r>
              <a:rPr lang="en-US" sz="2000" b="1" i="1" dirty="0" smtClean="0">
                <a:solidFill>
                  <a:schemeClr val="tx1"/>
                </a:solidFill>
                <a:latin typeface="+mj-lt"/>
              </a:rPr>
              <a:t>NOTE</a:t>
            </a:r>
            <a:r>
              <a:rPr lang="en-US" sz="2000" i="1" dirty="0" smtClean="0">
                <a:solidFill>
                  <a:schemeClr val="tx1"/>
                </a:solidFill>
                <a:latin typeface="+mj-lt"/>
              </a:rPr>
              <a:t>:  Currently, VR plans are automatically approved if there is no timely objection by employer or if no action is taken by the Director on an employer’s timely objection.</a:t>
            </a:r>
            <a:r>
              <a:rPr lang="en-US" sz="2000" u="sng" dirty="0" smtClean="0">
                <a:solidFill>
                  <a:schemeClr val="tx1"/>
                </a:solidFill>
                <a:latin typeface="+mj-lt"/>
              </a:rPr>
              <a:t>  </a:t>
            </a:r>
            <a:r>
              <a:rPr lang="en-US" sz="2000" dirty="0" smtClean="0">
                <a:solidFill>
                  <a:schemeClr val="tx1"/>
                </a:solidFill>
                <a:latin typeface="+mj-lt"/>
              </a:rPr>
              <a:t/>
            </a:r>
            <a:br>
              <a:rPr lang="en-US" sz="2000" dirty="0" smtClean="0">
                <a:solidFill>
                  <a:schemeClr val="tx1"/>
                </a:solidFill>
                <a:latin typeface="+mj-lt"/>
              </a:rPr>
            </a:br>
            <a:r>
              <a:rPr lang="en-US" sz="2000" dirty="0" smtClean="0">
                <a:solidFill>
                  <a:schemeClr val="tx1"/>
                </a:solidFill>
                <a:latin typeface="+mj-lt"/>
              </a:rPr>
              <a:t/>
            </a:r>
            <a:br>
              <a:rPr lang="en-US" sz="2000" dirty="0" smtClean="0">
                <a:solidFill>
                  <a:schemeClr val="tx1"/>
                </a:solidFill>
                <a:latin typeface="+mj-lt"/>
              </a:rPr>
            </a:br>
            <a:r>
              <a:rPr lang="en-US" sz="2000" dirty="0" smtClean="0">
                <a:solidFill>
                  <a:schemeClr val="tx1"/>
                </a:solidFill>
                <a:latin typeface="+mj-lt"/>
              </a:rPr>
              <a:t>													-- </a:t>
            </a:r>
            <a:r>
              <a:rPr lang="en-US" dirty="0" smtClean="0">
                <a:solidFill>
                  <a:schemeClr val="tx1"/>
                </a:solidFill>
              </a:rPr>
              <a:t>HAR </a:t>
            </a:r>
            <a:r>
              <a:rPr lang="en-US" dirty="0">
                <a:solidFill>
                  <a:schemeClr val="tx1"/>
                </a:solidFill>
                <a:cs typeface="Times New Roman" panose="02020603050405020304" pitchFamily="18" charset="0"/>
              </a:rPr>
              <a:t>§ </a:t>
            </a:r>
            <a:r>
              <a:rPr lang="en-US" dirty="0" smtClean="0">
                <a:solidFill>
                  <a:schemeClr val="tx1"/>
                </a:solidFill>
                <a:cs typeface="Times New Roman" panose="02020603050405020304" pitchFamily="18" charset="0"/>
              </a:rPr>
              <a:t>12-14-10(b) and (c)</a:t>
            </a:r>
            <a:endParaRPr lang="en-US" sz="2000" dirty="0">
              <a:solidFill>
                <a:schemeClr val="tx1"/>
              </a:solidFill>
              <a:latin typeface="+mj-lt"/>
            </a:endParaRPr>
          </a:p>
        </p:txBody>
      </p:sp>
    </p:spTree>
    <p:extLst>
      <p:ext uri="{BB962C8B-B14F-4D97-AF65-F5344CB8AC3E}">
        <p14:creationId xmlns:p14="http://schemas.microsoft.com/office/powerpoint/2010/main" val="749193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50933"/>
            <a:ext cx="12192000" cy="1507067"/>
          </a:xfrm>
        </p:spPr>
        <p:txBody>
          <a:bodyPr/>
          <a:lstStyle/>
          <a:p>
            <a:r>
              <a:rPr lang="en-US" dirty="0" smtClean="0"/>
              <a:t>current vocational rehabilitation process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1775613"/>
              </p:ext>
            </p:extLst>
          </p:nvPr>
        </p:nvGraphicFramePr>
        <p:xfrm>
          <a:off x="0" y="-1"/>
          <a:ext cx="12192000" cy="5350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341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99685785"/>
              </p:ext>
            </p:extLst>
          </p:nvPr>
        </p:nvGraphicFramePr>
        <p:xfrm>
          <a:off x="0" y="-114302"/>
          <a:ext cx="12192000" cy="6972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505200" y="5581651"/>
            <a:ext cx="8686800" cy="12763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5200" y="5779008"/>
            <a:ext cx="8686800" cy="1267968"/>
          </a:xfrm>
        </p:spPr>
        <p:txBody>
          <a:bodyPr>
            <a:normAutofit fontScale="90000"/>
          </a:bodyPr>
          <a:lstStyle/>
          <a:p>
            <a:pPr algn="ctr"/>
            <a:r>
              <a:rPr lang="en-US" dirty="0" smtClean="0">
                <a:solidFill>
                  <a:srgbClr val="002060"/>
                </a:solidFill>
              </a:rPr>
              <a:t>The “limiting” methods other states use to manage voc. rehabilitation costs</a:t>
            </a:r>
            <a:endParaRPr lang="en-US" dirty="0">
              <a:solidFill>
                <a:srgbClr val="002060"/>
              </a:solidFill>
            </a:endParaRPr>
          </a:p>
        </p:txBody>
      </p:sp>
      <p:sp>
        <p:nvSpPr>
          <p:cNvPr id="6" name="Rectangle 5"/>
          <p:cNvSpPr/>
          <p:nvPr/>
        </p:nvSpPr>
        <p:spPr>
          <a:xfrm>
            <a:off x="0" y="4602659"/>
            <a:ext cx="3505200" cy="769441"/>
          </a:xfrm>
          <a:prstGeom prst="rect">
            <a:avLst/>
          </a:prstGeom>
          <a:noFill/>
        </p:spPr>
        <p:txBody>
          <a:bodyPr wrap="square" lIns="91440" tIns="45720" rIns="91440" bIns="45720">
            <a:spAutoFit/>
          </a:bodyPr>
          <a:lstStyle/>
          <a:p>
            <a:pPr algn="ctr"/>
            <a:r>
              <a:rPr lang="en-US" sz="4400" b="1" dirty="0" smtClean="0">
                <a:ln w="12700">
                  <a:solidFill>
                    <a:schemeClr val="accent5"/>
                  </a:solidFill>
                  <a:prstDash val="solid"/>
                </a:ln>
                <a:pattFill prst="ltDnDiag">
                  <a:fgClr>
                    <a:schemeClr val="accent5">
                      <a:lumMod val="60000"/>
                      <a:lumOff val="40000"/>
                    </a:schemeClr>
                  </a:fgClr>
                  <a:bgClr>
                    <a:schemeClr val="bg1"/>
                  </a:bgClr>
                </a:pattFill>
              </a:rPr>
              <a:t>More Acute</a:t>
            </a:r>
            <a:endParaRPr lang="en-US" sz="4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
        <p:nvSpPr>
          <p:cNvPr id="7" name="Rectangle 6"/>
          <p:cNvSpPr/>
          <p:nvPr/>
        </p:nvSpPr>
        <p:spPr>
          <a:xfrm>
            <a:off x="205542" y="90785"/>
            <a:ext cx="3094116" cy="769441"/>
          </a:xfrm>
          <a:prstGeom prst="rect">
            <a:avLst/>
          </a:prstGeom>
          <a:noFill/>
        </p:spPr>
        <p:txBody>
          <a:bodyPr wrap="none" lIns="91440" tIns="45720" rIns="91440" bIns="45720">
            <a:spAutoFit/>
          </a:bodyPr>
          <a:lstStyle/>
          <a:p>
            <a:pPr algn="ctr"/>
            <a:r>
              <a:rPr lang="en-US" sz="4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Less Acute</a:t>
            </a:r>
            <a:endParaRPr lang="en-US" sz="4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8" name="Down Arrow 7"/>
          <p:cNvSpPr/>
          <p:nvPr/>
        </p:nvSpPr>
        <p:spPr>
          <a:xfrm>
            <a:off x="1466850" y="860225"/>
            <a:ext cx="390525" cy="3911799"/>
          </a:xfrm>
          <a:prstGeom prst="downArrow">
            <a:avLst/>
          </a:prstGeom>
          <a:gradFill flip="none" rotWithShape="1">
            <a:gsLst>
              <a:gs pos="0">
                <a:srgbClr val="FF9933">
                  <a:tint val="66000"/>
                  <a:satMod val="160000"/>
                </a:srgbClr>
              </a:gs>
              <a:gs pos="50000">
                <a:srgbClr val="FF9933">
                  <a:tint val="44500"/>
                  <a:satMod val="160000"/>
                </a:srgbClr>
              </a:gs>
              <a:gs pos="100000">
                <a:srgbClr val="FF9933">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15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95964309"/>
              </p:ext>
            </p:extLst>
          </p:nvPr>
        </p:nvGraphicFramePr>
        <p:xfrm>
          <a:off x="0" y="-114302"/>
          <a:ext cx="12192000" cy="6972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486150" y="5638800"/>
            <a:ext cx="8705850" cy="12191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5200" y="5467350"/>
            <a:ext cx="8686800" cy="1390649"/>
          </a:xfrm>
        </p:spPr>
        <p:txBody>
          <a:bodyPr>
            <a:normAutofit fontScale="90000"/>
          </a:bodyPr>
          <a:lstStyle/>
          <a:p>
            <a:pPr algn="ctr"/>
            <a:r>
              <a:rPr lang="en-US" dirty="0" smtClean="0">
                <a:solidFill>
                  <a:srgbClr val="C00000"/>
                </a:solidFill>
              </a:rPr>
              <a:t>The “incentive” methods other states use to manage voc. Rehab. costs</a:t>
            </a:r>
            <a:endParaRPr lang="en-US" dirty="0">
              <a:solidFill>
                <a:srgbClr val="C00000"/>
              </a:solidFill>
            </a:endParaRPr>
          </a:p>
        </p:txBody>
      </p:sp>
      <p:sp>
        <p:nvSpPr>
          <p:cNvPr id="6" name="Rectangle 5"/>
          <p:cNvSpPr/>
          <p:nvPr/>
        </p:nvSpPr>
        <p:spPr>
          <a:xfrm>
            <a:off x="0" y="4443710"/>
            <a:ext cx="3505200" cy="769441"/>
          </a:xfrm>
          <a:prstGeom prst="rect">
            <a:avLst/>
          </a:prstGeom>
          <a:noFill/>
        </p:spPr>
        <p:txBody>
          <a:bodyPr wrap="square" lIns="91440" tIns="45720" rIns="91440" bIns="45720">
            <a:spAutoFit/>
          </a:bodyPr>
          <a:lstStyle/>
          <a:p>
            <a:pPr algn="ctr"/>
            <a:r>
              <a:rPr lang="en-US" sz="4400" b="1" dirty="0" smtClean="0">
                <a:ln w="12700">
                  <a:solidFill>
                    <a:schemeClr val="accent5"/>
                  </a:solidFill>
                  <a:prstDash val="solid"/>
                </a:ln>
                <a:pattFill prst="ltDnDiag">
                  <a:fgClr>
                    <a:schemeClr val="accent5">
                      <a:lumMod val="60000"/>
                      <a:lumOff val="40000"/>
                    </a:schemeClr>
                  </a:fgClr>
                  <a:bgClr>
                    <a:schemeClr val="bg1"/>
                  </a:bgClr>
                </a:pattFill>
              </a:rPr>
              <a:t>More Acute</a:t>
            </a:r>
            <a:endParaRPr lang="en-US" sz="4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
        <p:nvSpPr>
          <p:cNvPr id="7" name="Rectangle 6"/>
          <p:cNvSpPr/>
          <p:nvPr/>
        </p:nvSpPr>
        <p:spPr>
          <a:xfrm>
            <a:off x="205542" y="90785"/>
            <a:ext cx="3094116" cy="769441"/>
          </a:xfrm>
          <a:prstGeom prst="rect">
            <a:avLst/>
          </a:prstGeom>
          <a:noFill/>
        </p:spPr>
        <p:txBody>
          <a:bodyPr wrap="none" lIns="91440" tIns="45720" rIns="91440" bIns="45720">
            <a:spAutoFit/>
          </a:bodyPr>
          <a:lstStyle/>
          <a:p>
            <a:pPr algn="ctr"/>
            <a:r>
              <a:rPr lang="en-US" sz="4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Less Acute</a:t>
            </a:r>
            <a:endParaRPr lang="en-US" sz="4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8" name="Down Arrow 7"/>
          <p:cNvSpPr/>
          <p:nvPr/>
        </p:nvSpPr>
        <p:spPr>
          <a:xfrm>
            <a:off x="1466850" y="860226"/>
            <a:ext cx="390525" cy="3692724"/>
          </a:xfrm>
          <a:prstGeom prst="downArrow">
            <a:avLst/>
          </a:prstGeom>
          <a:gradFill flip="none" rotWithShape="1">
            <a:gsLst>
              <a:gs pos="0">
                <a:srgbClr val="FF9933">
                  <a:tint val="66000"/>
                  <a:satMod val="160000"/>
                </a:srgbClr>
              </a:gs>
              <a:gs pos="50000">
                <a:srgbClr val="FF9933">
                  <a:tint val="44500"/>
                  <a:satMod val="160000"/>
                </a:srgbClr>
              </a:gs>
              <a:gs pos="100000">
                <a:srgbClr val="FF9933">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9141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15050"/>
            <a:ext cx="12192000" cy="742950"/>
          </a:xfrm>
        </p:spPr>
        <p:txBody>
          <a:bodyPr/>
          <a:lstStyle/>
          <a:p>
            <a:r>
              <a:rPr lang="en-US" dirty="0" smtClean="0"/>
              <a:t>Vocational rehabilitation – ideal situation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9948544"/>
              </p:ext>
            </p:extLst>
          </p:nvPr>
        </p:nvGraphicFramePr>
        <p:xfrm>
          <a:off x="0" y="-1"/>
          <a:ext cx="12192000" cy="5857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8289432" y="814685"/>
            <a:ext cx="3297698" cy="923330"/>
          </a:xfrm>
          <a:prstGeom prst="rect">
            <a:avLst/>
          </a:prstGeom>
          <a:noFill/>
        </p:spPr>
        <p:txBody>
          <a:bodyPr wrap="none" lIns="91440" tIns="45720" rIns="91440" bIns="45720">
            <a:spAutoFit/>
          </a:bodyPr>
          <a:lstStyle/>
          <a:p>
            <a:pPr algn="ctr"/>
            <a:r>
              <a:rPr lang="en-US" sz="5400" b="1" cap="none" spc="50" dirty="0" smtClean="0">
                <a:ln w="9525" cmpd="sng">
                  <a:solidFill>
                    <a:srgbClr val="2B5F18"/>
                  </a:solidFill>
                  <a:prstDash val="solid"/>
                </a:ln>
                <a:solidFill>
                  <a:srgbClr val="70AD47">
                    <a:tint val="1000"/>
                  </a:srgbClr>
                </a:solidFill>
                <a:effectLst>
                  <a:glow rad="38100">
                    <a:schemeClr val="accent1">
                      <a:alpha val="40000"/>
                    </a:schemeClr>
                  </a:glow>
                </a:effectLst>
              </a:rPr>
              <a:t>Claimant</a:t>
            </a:r>
            <a:endParaRPr lang="en-US" sz="5400" b="1" cap="none" spc="50" dirty="0">
              <a:ln w="9525" cmpd="sng">
                <a:solidFill>
                  <a:srgbClr val="2B5F18"/>
                </a:solidFill>
                <a:prstDash val="solid"/>
              </a:ln>
              <a:solidFill>
                <a:srgbClr val="70AD47">
                  <a:tint val="1000"/>
                </a:srgbClr>
              </a:solidFill>
              <a:effectLst>
                <a:glow rad="38100">
                  <a:schemeClr val="accent1">
                    <a:alpha val="40000"/>
                  </a:schemeClr>
                </a:glow>
              </a:effectLst>
            </a:endParaRPr>
          </a:p>
        </p:txBody>
      </p:sp>
      <p:sp>
        <p:nvSpPr>
          <p:cNvPr id="6" name="Rectangle 5"/>
          <p:cNvSpPr/>
          <p:nvPr/>
        </p:nvSpPr>
        <p:spPr>
          <a:xfrm>
            <a:off x="347021" y="814685"/>
            <a:ext cx="3382657" cy="923330"/>
          </a:xfrm>
          <a:prstGeom prst="rect">
            <a:avLst/>
          </a:prstGeom>
          <a:noFill/>
        </p:spPr>
        <p:txBody>
          <a:bodyPr wrap="none" lIns="91440" tIns="45720" rIns="91440" bIns="45720">
            <a:spAutoFit/>
          </a:bodyPr>
          <a:lstStyle/>
          <a:p>
            <a:pPr algn="ctr"/>
            <a:r>
              <a:rPr lang="en-US" sz="5400" b="1" cap="none" spc="50" dirty="0" smtClean="0">
                <a:ln w="9525" cmpd="sng">
                  <a:solidFill>
                    <a:srgbClr val="2B5F18"/>
                  </a:solidFill>
                  <a:prstDash val="solid"/>
                </a:ln>
                <a:solidFill>
                  <a:srgbClr val="70AD47">
                    <a:tint val="1000"/>
                  </a:srgbClr>
                </a:solidFill>
                <a:effectLst>
                  <a:glow rad="38100">
                    <a:schemeClr val="accent1">
                      <a:alpha val="40000"/>
                    </a:schemeClr>
                  </a:glow>
                </a:effectLst>
              </a:rPr>
              <a:t>Employer</a:t>
            </a:r>
            <a:endParaRPr lang="en-US" sz="5400" b="1" cap="none" spc="50" dirty="0">
              <a:ln w="9525" cmpd="sng">
                <a:solidFill>
                  <a:srgbClr val="2B5F18"/>
                </a:solidFill>
                <a:prstDash val="solid"/>
              </a:ln>
              <a:solidFill>
                <a:srgbClr val="70AD47">
                  <a:tint val="1000"/>
                </a:srgbClr>
              </a:solidFill>
              <a:effectLst>
                <a:glow rad="38100">
                  <a:schemeClr val="accent1">
                    <a:alpha val="40000"/>
                  </a:schemeClr>
                </a:glow>
              </a:effectLst>
            </a:endParaRPr>
          </a:p>
        </p:txBody>
      </p:sp>
      <p:sp>
        <p:nvSpPr>
          <p:cNvPr id="7" name="Rectangle 6"/>
          <p:cNvSpPr/>
          <p:nvPr/>
        </p:nvSpPr>
        <p:spPr>
          <a:xfrm>
            <a:off x="7289757" y="4934544"/>
            <a:ext cx="4737195" cy="923330"/>
          </a:xfrm>
          <a:prstGeom prst="rect">
            <a:avLst/>
          </a:prstGeom>
          <a:noFill/>
        </p:spPr>
        <p:txBody>
          <a:bodyPr wrap="none" lIns="91440" tIns="45720" rIns="91440" bIns="45720">
            <a:spAutoFit/>
          </a:bodyPr>
          <a:lstStyle/>
          <a:p>
            <a:pPr algn="ctr"/>
            <a:r>
              <a:rPr lang="en-US" sz="5400" b="1" spc="50" dirty="0" smtClean="0">
                <a:ln w="9525" cmpd="sng">
                  <a:solidFill>
                    <a:srgbClr val="2B5F18"/>
                  </a:solidFill>
                  <a:prstDash val="solid"/>
                </a:ln>
                <a:solidFill>
                  <a:srgbClr val="70AD47">
                    <a:tint val="1000"/>
                  </a:srgbClr>
                </a:solidFill>
                <a:effectLst>
                  <a:glow rad="38100">
                    <a:schemeClr val="accent1">
                      <a:alpha val="40000"/>
                    </a:schemeClr>
                  </a:glow>
                </a:effectLst>
              </a:rPr>
              <a:t>VR Counselor</a:t>
            </a:r>
            <a:endParaRPr lang="en-US" sz="5400" b="1" cap="none" spc="50" dirty="0">
              <a:ln w="9525" cmpd="sng">
                <a:solidFill>
                  <a:srgbClr val="2B5F18"/>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497982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68809076"/>
              </p:ext>
            </p:extLst>
          </p:nvPr>
        </p:nvGraphicFramePr>
        <p:xfrm>
          <a:off x="0" y="-114302"/>
          <a:ext cx="12192000" cy="6972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495675" y="5715000"/>
            <a:ext cx="8696325" cy="11429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495675" y="5467350"/>
            <a:ext cx="8696325" cy="1390649"/>
          </a:xfrm>
        </p:spPr>
        <p:txBody>
          <a:bodyPr>
            <a:normAutofit fontScale="90000"/>
          </a:bodyPr>
          <a:lstStyle/>
          <a:p>
            <a:pPr algn="ctr"/>
            <a:r>
              <a:rPr lang="en-US" dirty="0" smtClean="0">
                <a:solidFill>
                  <a:srgbClr val="2B5F18"/>
                </a:solidFill>
              </a:rPr>
              <a:t>The “return to work” focus other states use to manage </a:t>
            </a:r>
            <a:r>
              <a:rPr lang="en-US" dirty="0" err="1" smtClean="0">
                <a:solidFill>
                  <a:srgbClr val="2B5F18"/>
                </a:solidFill>
              </a:rPr>
              <a:t>vr</a:t>
            </a:r>
            <a:r>
              <a:rPr lang="en-US" dirty="0" smtClean="0">
                <a:solidFill>
                  <a:srgbClr val="2B5F18"/>
                </a:solidFill>
              </a:rPr>
              <a:t> costs (part 1)</a:t>
            </a:r>
            <a:endParaRPr lang="en-US" dirty="0">
              <a:solidFill>
                <a:srgbClr val="2B5F18"/>
              </a:solidFill>
            </a:endParaRPr>
          </a:p>
        </p:txBody>
      </p:sp>
      <p:sp>
        <p:nvSpPr>
          <p:cNvPr id="7" name="Rectangle 6"/>
          <p:cNvSpPr/>
          <p:nvPr/>
        </p:nvSpPr>
        <p:spPr>
          <a:xfrm>
            <a:off x="205542" y="90785"/>
            <a:ext cx="3094116" cy="769441"/>
          </a:xfrm>
          <a:prstGeom prst="rect">
            <a:avLst/>
          </a:prstGeom>
          <a:noFill/>
        </p:spPr>
        <p:txBody>
          <a:bodyPr wrap="none" lIns="91440" tIns="45720" rIns="91440" bIns="45720">
            <a:spAutoFit/>
          </a:bodyPr>
          <a:lstStyle/>
          <a:p>
            <a:pPr algn="ctr"/>
            <a:r>
              <a:rPr lang="en-US" sz="4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Less Acute</a:t>
            </a:r>
            <a:endParaRPr lang="en-US" sz="4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8" name="Down Arrow 7"/>
          <p:cNvSpPr/>
          <p:nvPr/>
        </p:nvSpPr>
        <p:spPr>
          <a:xfrm>
            <a:off x="1466850" y="860226"/>
            <a:ext cx="390525" cy="3692724"/>
          </a:xfrm>
          <a:prstGeom prst="downArrow">
            <a:avLst/>
          </a:prstGeom>
          <a:gradFill flip="none" rotWithShape="1">
            <a:gsLst>
              <a:gs pos="0">
                <a:srgbClr val="FF9933">
                  <a:tint val="66000"/>
                  <a:satMod val="160000"/>
                </a:srgbClr>
              </a:gs>
              <a:gs pos="50000">
                <a:srgbClr val="FF9933">
                  <a:tint val="44500"/>
                  <a:satMod val="160000"/>
                </a:srgbClr>
              </a:gs>
              <a:gs pos="100000">
                <a:srgbClr val="FF9933">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2453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42782310"/>
              </p:ext>
            </p:extLst>
          </p:nvPr>
        </p:nvGraphicFramePr>
        <p:xfrm>
          <a:off x="0" y="-114302"/>
          <a:ext cx="12192000" cy="6972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505200" y="5619750"/>
            <a:ext cx="8686800" cy="12382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5200" y="5467350"/>
            <a:ext cx="8686800" cy="1390649"/>
          </a:xfrm>
        </p:spPr>
        <p:txBody>
          <a:bodyPr>
            <a:normAutofit fontScale="90000"/>
          </a:bodyPr>
          <a:lstStyle/>
          <a:p>
            <a:pPr algn="ctr"/>
            <a:r>
              <a:rPr lang="en-US" dirty="0" smtClean="0">
                <a:solidFill>
                  <a:srgbClr val="2B5F18"/>
                </a:solidFill>
              </a:rPr>
              <a:t>The “return to work” focus other states use to manage </a:t>
            </a:r>
            <a:r>
              <a:rPr lang="en-US" dirty="0" err="1" smtClean="0">
                <a:solidFill>
                  <a:srgbClr val="2B5F18"/>
                </a:solidFill>
              </a:rPr>
              <a:t>vr</a:t>
            </a:r>
            <a:r>
              <a:rPr lang="en-US" dirty="0" smtClean="0">
                <a:solidFill>
                  <a:srgbClr val="2B5F18"/>
                </a:solidFill>
              </a:rPr>
              <a:t> costs (part 2)</a:t>
            </a:r>
            <a:endParaRPr lang="en-US" dirty="0">
              <a:solidFill>
                <a:srgbClr val="2B5F18"/>
              </a:solidFill>
            </a:endParaRPr>
          </a:p>
        </p:txBody>
      </p:sp>
      <p:sp>
        <p:nvSpPr>
          <p:cNvPr id="6" name="Rectangle 5"/>
          <p:cNvSpPr/>
          <p:nvPr/>
        </p:nvSpPr>
        <p:spPr>
          <a:xfrm>
            <a:off x="0" y="4443710"/>
            <a:ext cx="3505200" cy="769441"/>
          </a:xfrm>
          <a:prstGeom prst="rect">
            <a:avLst/>
          </a:prstGeom>
          <a:noFill/>
        </p:spPr>
        <p:txBody>
          <a:bodyPr wrap="square" lIns="91440" tIns="45720" rIns="91440" bIns="45720">
            <a:spAutoFit/>
          </a:bodyPr>
          <a:lstStyle/>
          <a:p>
            <a:pPr algn="ctr"/>
            <a:r>
              <a:rPr lang="en-US" sz="4400" b="1" dirty="0" smtClean="0">
                <a:ln w="12700">
                  <a:solidFill>
                    <a:schemeClr val="accent5"/>
                  </a:solidFill>
                  <a:prstDash val="solid"/>
                </a:ln>
                <a:pattFill prst="ltDnDiag">
                  <a:fgClr>
                    <a:schemeClr val="accent5">
                      <a:lumMod val="60000"/>
                      <a:lumOff val="40000"/>
                    </a:schemeClr>
                  </a:fgClr>
                  <a:bgClr>
                    <a:schemeClr val="bg1"/>
                  </a:bgClr>
                </a:pattFill>
              </a:rPr>
              <a:t>More Acute</a:t>
            </a:r>
            <a:endParaRPr lang="en-US" sz="4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
        <p:nvSpPr>
          <p:cNvPr id="8" name="Down Arrow 7"/>
          <p:cNvSpPr/>
          <p:nvPr/>
        </p:nvSpPr>
        <p:spPr>
          <a:xfrm>
            <a:off x="1466850" y="860226"/>
            <a:ext cx="390525" cy="3692724"/>
          </a:xfrm>
          <a:prstGeom prst="downArrow">
            <a:avLst/>
          </a:prstGeom>
          <a:gradFill flip="none" rotWithShape="1">
            <a:gsLst>
              <a:gs pos="0">
                <a:srgbClr val="FF9933">
                  <a:tint val="66000"/>
                  <a:satMod val="160000"/>
                </a:srgbClr>
              </a:gs>
              <a:gs pos="50000">
                <a:srgbClr val="FF9933">
                  <a:tint val="44500"/>
                  <a:satMod val="160000"/>
                </a:srgbClr>
              </a:gs>
              <a:gs pos="100000">
                <a:srgbClr val="FF9933">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37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2" y="5901180"/>
            <a:ext cx="12041188" cy="956820"/>
          </a:xfrm>
        </p:spPr>
        <p:txBody>
          <a:bodyPr>
            <a:noAutofit/>
          </a:bodyPr>
          <a:lstStyle/>
          <a:p>
            <a:r>
              <a:rPr lang="en-US" sz="2200" dirty="0" smtClean="0"/>
              <a:t>Emphasis on Increase oversight, accountability, and finality of </a:t>
            </a:r>
            <a:r>
              <a:rPr lang="en-US" sz="2200" dirty="0" err="1" smtClean="0"/>
              <a:t>vr</a:t>
            </a:r>
            <a:r>
              <a:rPr lang="en-US" sz="2200" dirty="0" smtClean="0"/>
              <a:t> program to return injured employee to suitable gainful employment</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2762935"/>
              </p:ext>
            </p:extLst>
          </p:nvPr>
        </p:nvGraphicFramePr>
        <p:xfrm>
          <a:off x="0" y="0"/>
          <a:ext cx="12192000" cy="5825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2601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657475" cy="6858000"/>
          </a:xfrm>
        </p:spPr>
        <p:txBody>
          <a:bodyPr>
            <a:normAutofit/>
          </a:bodyPr>
          <a:lstStyle/>
          <a:p>
            <a:r>
              <a:rPr lang="en-US" dirty="0" smtClean="0"/>
              <a:t/>
            </a:r>
            <a:br>
              <a:rPr lang="en-US" dirty="0" smtClean="0"/>
            </a:br>
            <a:r>
              <a:rPr lang="en-US" dirty="0" smtClean="0"/>
              <a:t>GAINS FROM CLAIMANT EMPHASIS (PART 1)</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2213703"/>
              </p:ext>
            </p:extLst>
          </p:nvPr>
        </p:nvGraphicFramePr>
        <p:xfrm>
          <a:off x="2255521" y="0"/>
          <a:ext cx="9936480" cy="6858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0" y="207872"/>
            <a:ext cx="1669851" cy="1669851"/>
            <a:chOff x="1041" y="123824"/>
            <a:chExt cx="1669851" cy="1669851"/>
          </a:xfrm>
        </p:grpSpPr>
        <p:sp>
          <p:nvSpPr>
            <p:cNvPr id="7" name="Oval 6"/>
            <p:cNvSpPr/>
            <p:nvPr/>
          </p:nvSpPr>
          <p:spPr>
            <a:xfrm>
              <a:off x="1041" y="123824"/>
              <a:ext cx="1669851" cy="1669851"/>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Oval 4"/>
            <p:cNvSpPr/>
            <p:nvPr/>
          </p:nvSpPr>
          <p:spPr>
            <a:xfrm>
              <a:off x="245585" y="368368"/>
              <a:ext cx="1180763" cy="11807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n-US" sz="1500" kern="1200" dirty="0" smtClean="0">
                  <a:solidFill>
                    <a:schemeClr val="bg1"/>
                  </a:solidFill>
                </a:rPr>
                <a:t>CLAIMANT EMPHASIS</a:t>
              </a:r>
              <a:endParaRPr lang="en-US" sz="1500" kern="1200" dirty="0">
                <a:solidFill>
                  <a:schemeClr val="bg1"/>
                </a:solidFill>
              </a:endParaRPr>
            </a:p>
          </p:txBody>
        </p:sp>
      </p:grpSp>
      <p:sp>
        <p:nvSpPr>
          <p:cNvPr id="9" name="Rectangle 8"/>
          <p:cNvSpPr/>
          <p:nvPr/>
        </p:nvSpPr>
        <p:spPr>
          <a:xfrm>
            <a:off x="4937760" y="334912"/>
            <a:ext cx="6939914" cy="707886"/>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Start the VR process sooner to keep the injured worker </a:t>
            </a:r>
            <a:r>
              <a:rPr lang="en-US"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engaged</a:t>
            </a:r>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 in his/her own recovery</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0" name="Rectangle 9"/>
          <p:cNvSpPr/>
          <p:nvPr/>
        </p:nvSpPr>
        <p:spPr>
          <a:xfrm>
            <a:off x="6534912" y="1775019"/>
            <a:ext cx="5552814"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Remove delay and confusion caused by injured worker having to pick own VR counselor</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8248648" y="3522903"/>
            <a:ext cx="4509839" cy="707886"/>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Avoid delays by creating a </a:t>
            </a:r>
          </a:p>
          <a:p>
            <a:r>
              <a:rPr lang="en-US" sz="2000" b="1" u="sng"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firm</a:t>
            </a:r>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 deadline to submit plan</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2" name="Rectangle 11"/>
          <p:cNvSpPr/>
          <p:nvPr/>
        </p:nvSpPr>
        <p:spPr>
          <a:xfrm>
            <a:off x="10067322" y="5417257"/>
            <a:ext cx="3376863" cy="1138773"/>
          </a:xfrm>
          <a:prstGeom prst="rect">
            <a:avLst/>
          </a:prstGeom>
          <a:noFill/>
        </p:spPr>
        <p:txBody>
          <a:bodyPr wrap="square" lIns="91440" tIns="45720" rIns="91440" bIns="45720">
            <a:spAutoFit/>
          </a:bodyPr>
          <a:lstStyle/>
          <a:p>
            <a:r>
              <a:rPr lang="en-US" sz="17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Ensure compliance </a:t>
            </a:r>
          </a:p>
          <a:p>
            <a:r>
              <a:rPr lang="en-US" sz="17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by </a:t>
            </a:r>
            <a:r>
              <a:rPr lang="en-US" sz="1700" b="1" u="sng"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approving </a:t>
            </a:r>
          </a:p>
          <a:p>
            <a:r>
              <a:rPr lang="en-US" sz="17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plan </a:t>
            </a:r>
            <a:r>
              <a:rPr lang="en-US" sz="1700" b="1" u="sng"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before</a:t>
            </a:r>
            <a:r>
              <a:rPr lang="en-US" sz="17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 </a:t>
            </a:r>
          </a:p>
          <a:p>
            <a:r>
              <a:rPr lang="en-US" sz="17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allowing VR-TTD</a:t>
            </a:r>
            <a:endParaRPr lang="en-US" sz="17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633405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2590800" cy="6858000"/>
          </a:xfrm>
        </p:spPr>
        <p:txBody>
          <a:bodyPr>
            <a:normAutofit/>
          </a:bodyPr>
          <a:lstStyle/>
          <a:p>
            <a:r>
              <a:rPr lang="en-US" dirty="0" smtClean="0"/>
              <a:t/>
            </a:r>
            <a:br>
              <a:rPr lang="en-US" dirty="0" smtClean="0"/>
            </a:br>
            <a:r>
              <a:rPr lang="en-US" dirty="0" smtClean="0"/>
              <a:t>GAINS FROM CLAIMANT EMPHASIS (PART 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0956904"/>
              </p:ext>
            </p:extLst>
          </p:nvPr>
        </p:nvGraphicFramePr>
        <p:xfrm>
          <a:off x="2781299" y="0"/>
          <a:ext cx="9410701"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393799" y="289024"/>
            <a:ext cx="1669851" cy="1669851"/>
            <a:chOff x="1041" y="123824"/>
            <a:chExt cx="1669851" cy="1669851"/>
          </a:xfrm>
        </p:grpSpPr>
        <p:sp>
          <p:nvSpPr>
            <p:cNvPr id="6" name="Oval 5"/>
            <p:cNvSpPr/>
            <p:nvPr/>
          </p:nvSpPr>
          <p:spPr>
            <a:xfrm>
              <a:off x="1041" y="123824"/>
              <a:ext cx="1669851" cy="1669851"/>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Oval 4"/>
            <p:cNvSpPr/>
            <p:nvPr/>
          </p:nvSpPr>
          <p:spPr>
            <a:xfrm>
              <a:off x="245585" y="368368"/>
              <a:ext cx="1180763" cy="11807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n-US" sz="1500" kern="1200" dirty="0" smtClean="0">
                  <a:solidFill>
                    <a:schemeClr val="bg1"/>
                  </a:solidFill>
                </a:rPr>
                <a:t>CLAIMANT EMPHASIS</a:t>
              </a:r>
              <a:endParaRPr lang="en-US" sz="1500" kern="1200" dirty="0">
                <a:solidFill>
                  <a:schemeClr val="bg1"/>
                </a:solidFill>
              </a:endParaRPr>
            </a:p>
          </p:txBody>
        </p:sp>
      </p:grpSp>
      <p:sp>
        <p:nvSpPr>
          <p:cNvPr id="8" name="Rectangle 7"/>
          <p:cNvSpPr/>
          <p:nvPr/>
        </p:nvSpPr>
        <p:spPr>
          <a:xfrm>
            <a:off x="5300660" y="289024"/>
            <a:ext cx="6738939"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Claimant reaches medical stability within 6 months;  eligible for 100% recompense award OR offered Voucher for training and VR closed</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9" name="Rectangle 8"/>
          <p:cNvSpPr/>
          <p:nvPr/>
        </p:nvSpPr>
        <p:spPr>
          <a:xfrm>
            <a:off x="7074568" y="1989486"/>
            <a:ext cx="5117432"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Continued engagement by injured workers ; eligible for 80% recompense award </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0" name="Rectangle 9"/>
          <p:cNvSpPr/>
          <p:nvPr/>
        </p:nvSpPr>
        <p:spPr>
          <a:xfrm>
            <a:off x="8871284" y="3465360"/>
            <a:ext cx="3320716"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Continued engagement by injured workers; justify progress at a hearing</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1164904" y="5869430"/>
            <a:ext cx="6107360" cy="400110"/>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Continued engagement by injured workers </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1021173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3000374" cy="6858000"/>
          </a:xfrm>
        </p:spPr>
        <p:txBody>
          <a:bodyPr>
            <a:normAutofit/>
          </a:bodyPr>
          <a:lstStyle/>
          <a:p>
            <a:r>
              <a:rPr lang="en-US" dirty="0" smtClean="0"/>
              <a:t>GAINS FROM VR </a:t>
            </a:r>
            <a:r>
              <a:rPr lang="en-US" dirty="0" err="1" smtClean="0"/>
              <a:t>counselorEMPHASIS</a:t>
            </a:r>
            <a:endParaRPr lang="en-US" dirty="0"/>
          </a:p>
        </p:txBody>
      </p:sp>
      <p:grpSp>
        <p:nvGrpSpPr>
          <p:cNvPr id="8" name="Group 7"/>
          <p:cNvGrpSpPr/>
          <p:nvPr/>
        </p:nvGrpSpPr>
        <p:grpSpPr>
          <a:xfrm>
            <a:off x="308074" y="212824"/>
            <a:ext cx="1669851" cy="1669851"/>
            <a:chOff x="4175670" y="123824"/>
            <a:chExt cx="1669851" cy="1669851"/>
          </a:xfrm>
        </p:grpSpPr>
        <p:sp>
          <p:nvSpPr>
            <p:cNvPr id="9" name="Oval 8"/>
            <p:cNvSpPr/>
            <p:nvPr/>
          </p:nvSpPr>
          <p:spPr>
            <a:xfrm>
              <a:off x="4175670" y="123824"/>
              <a:ext cx="1669851" cy="1669851"/>
            </a:xfrm>
            <a:prstGeom prst="ellipse">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Oval 4"/>
            <p:cNvSpPr/>
            <p:nvPr/>
          </p:nvSpPr>
          <p:spPr>
            <a:xfrm>
              <a:off x="4420214" y="368368"/>
              <a:ext cx="1180763" cy="11807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n-US" sz="1500" kern="1200" dirty="0" smtClean="0">
                  <a:solidFill>
                    <a:schemeClr val="bg1"/>
                  </a:solidFill>
                </a:rPr>
                <a:t>VR COUNSELOR EMPHASIS</a:t>
              </a:r>
              <a:endParaRPr lang="en-US" sz="1500" kern="1200" dirty="0">
                <a:solidFill>
                  <a:schemeClr val="bg1"/>
                </a:solidFill>
              </a:endParaRPr>
            </a:p>
          </p:txBody>
        </p:sp>
      </p:grpSp>
      <p:graphicFrame>
        <p:nvGraphicFramePr>
          <p:cNvPr id="11" name="Content Placeholder 3"/>
          <p:cNvGraphicFramePr>
            <a:graphicFrameLocks noGrp="1"/>
          </p:cNvGraphicFramePr>
          <p:nvPr>
            <p:ph idx="1"/>
            <p:extLst>
              <p:ext uri="{D42A27DB-BD31-4B8C-83A1-F6EECF244321}">
                <p14:modId xmlns:p14="http://schemas.microsoft.com/office/powerpoint/2010/main" val="1232744329"/>
              </p:ext>
            </p:extLst>
          </p:nvPr>
        </p:nvGraphicFramePr>
        <p:xfrm>
          <a:off x="2959768" y="0"/>
          <a:ext cx="9232232"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11"/>
          <p:cNvSpPr/>
          <p:nvPr/>
        </p:nvSpPr>
        <p:spPr>
          <a:xfrm>
            <a:off x="5196386" y="449445"/>
            <a:ext cx="6995614" cy="707886"/>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VR counselors start sooner with injured workers (and get paid sooner)</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4" name="Rectangle 13"/>
          <p:cNvSpPr/>
          <p:nvPr/>
        </p:nvSpPr>
        <p:spPr>
          <a:xfrm>
            <a:off x="8460606" y="3745980"/>
            <a:ext cx="3376863" cy="1323439"/>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VR Plan capped at 2 years OR extended up to 5 years based on Director’s decision </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5" name="Rectangle 14"/>
          <p:cNvSpPr/>
          <p:nvPr/>
        </p:nvSpPr>
        <p:spPr>
          <a:xfrm>
            <a:off x="6625389" y="1957401"/>
            <a:ext cx="5566611"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VR counselors’ payment based on timely placement; Director involved in status reporting</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322786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6127" y="6038850"/>
            <a:ext cx="11820291" cy="650876"/>
          </a:xfrm>
          <a:prstGeom prst="rect">
            <a:avLst/>
          </a:prstGeom>
          <a:effectLst/>
        </p:spPr>
        <p:txBody>
          <a:bodyPr vert="horz" lIns="91440" tIns="45720" rIns="91440" bIns="45720" rtlCol="0" anchor="ctr">
            <a:noAutofit/>
          </a:bodyPr>
          <a:lstStyle>
            <a:lvl1pPr algn="l" defTabSz="457189"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t>Propose Statutory/admin rule PERCENTAGE FEE REDUCTION SYSTEM</a:t>
            </a:r>
            <a:endParaRPr lang="en-US" sz="3200" dirty="0"/>
          </a:p>
        </p:txBody>
      </p:sp>
      <p:graphicFrame>
        <p:nvGraphicFramePr>
          <p:cNvPr id="5" name="Content Placeholder 3"/>
          <p:cNvGraphicFramePr>
            <a:graphicFrameLocks/>
          </p:cNvGraphicFramePr>
          <p:nvPr>
            <p:extLst>
              <p:ext uri="{D42A27DB-BD31-4B8C-83A1-F6EECF244321}">
                <p14:modId xmlns:p14="http://schemas.microsoft.com/office/powerpoint/2010/main" val="602280573"/>
              </p:ext>
            </p:extLst>
          </p:nvPr>
        </p:nvGraphicFramePr>
        <p:xfrm>
          <a:off x="734328" y="414528"/>
          <a:ext cx="10750536" cy="5300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0230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6127" y="6038850"/>
            <a:ext cx="11820291" cy="650876"/>
          </a:xfrm>
          <a:prstGeom prst="rect">
            <a:avLst/>
          </a:prstGeom>
          <a:effectLst/>
        </p:spPr>
        <p:txBody>
          <a:bodyPr vert="horz" lIns="91440" tIns="45720" rIns="91440" bIns="45720" rtlCol="0" anchor="ctr">
            <a:noAutofit/>
          </a:bodyPr>
          <a:lstStyle>
            <a:lvl1pPr algn="l" defTabSz="457189"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latin typeface="Times New Roman" panose="02020603050405020304" pitchFamily="18" charset="0"/>
                <a:cs typeface="Times New Roman" panose="02020603050405020304" pitchFamily="18" charset="0"/>
              </a:rPr>
              <a:t>Fee system regulates </a:t>
            </a:r>
            <a:r>
              <a:rPr lang="en-US" sz="3200" dirty="0" err="1">
                <a:latin typeface="Times New Roman" panose="02020603050405020304" pitchFamily="18" charset="0"/>
                <a:cs typeface="Times New Roman" panose="02020603050405020304" pitchFamily="18" charset="0"/>
              </a:rPr>
              <a:t>vr</a:t>
            </a:r>
            <a:r>
              <a:rPr lang="en-US" sz="3200" dirty="0">
                <a:latin typeface="Times New Roman" panose="02020603050405020304" pitchFamily="18" charset="0"/>
                <a:cs typeface="Times New Roman" panose="02020603050405020304" pitchFamily="18" charset="0"/>
              </a:rPr>
              <a:t> counselor </a:t>
            </a:r>
            <a:r>
              <a:rPr lang="en-US" sz="3200" dirty="0" smtClean="0">
                <a:latin typeface="Times New Roman" panose="02020603050405020304" pitchFamily="18" charset="0"/>
                <a:cs typeface="Times New Roman" panose="02020603050405020304" pitchFamily="18" charset="0"/>
              </a:rPr>
              <a:t>fees</a:t>
            </a:r>
            <a:endParaRPr lang="en-US" sz="3200" dirty="0"/>
          </a:p>
        </p:txBody>
      </p:sp>
      <p:graphicFrame>
        <p:nvGraphicFramePr>
          <p:cNvPr id="5" name="Content Placeholder 3"/>
          <p:cNvGraphicFramePr>
            <a:graphicFrameLocks/>
          </p:cNvGraphicFramePr>
          <p:nvPr>
            <p:extLst>
              <p:ext uri="{D42A27DB-BD31-4B8C-83A1-F6EECF244321}">
                <p14:modId xmlns:p14="http://schemas.microsoft.com/office/powerpoint/2010/main" val="2443193257"/>
              </p:ext>
            </p:extLst>
          </p:nvPr>
        </p:nvGraphicFramePr>
        <p:xfrm>
          <a:off x="734328" y="414528"/>
          <a:ext cx="10750536" cy="5300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5308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2590800" cy="6858000"/>
          </a:xfrm>
        </p:spPr>
        <p:txBody>
          <a:bodyPr>
            <a:normAutofit/>
          </a:bodyPr>
          <a:lstStyle/>
          <a:p>
            <a:r>
              <a:rPr lang="en-US" dirty="0" smtClean="0"/>
              <a:t>GAINS FROM </a:t>
            </a:r>
            <a:r>
              <a:rPr lang="en-US" dirty="0" err="1" smtClean="0"/>
              <a:t>employerEMPHASIS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8309102"/>
              </p:ext>
            </p:extLst>
          </p:nvPr>
        </p:nvGraphicFramePr>
        <p:xfrm>
          <a:off x="2781299" y="0"/>
          <a:ext cx="9410701"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336650" y="174724"/>
            <a:ext cx="1669851" cy="1669851"/>
            <a:chOff x="8350299" y="123824"/>
            <a:chExt cx="1669851" cy="1669851"/>
          </a:xfrm>
        </p:grpSpPr>
        <p:sp>
          <p:nvSpPr>
            <p:cNvPr id="9" name="Oval 8"/>
            <p:cNvSpPr/>
            <p:nvPr/>
          </p:nvSpPr>
          <p:spPr>
            <a:xfrm>
              <a:off x="8350299" y="123824"/>
              <a:ext cx="1669851" cy="1669851"/>
            </a:xfrm>
            <a:prstGeom prst="ellipse">
              <a:avLst/>
            </a:prstGeom>
            <a:solidFill>
              <a:srgbClr val="FF0000">
                <a:alpha val="9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Oval 4"/>
            <p:cNvSpPr/>
            <p:nvPr/>
          </p:nvSpPr>
          <p:spPr>
            <a:xfrm>
              <a:off x="8594843" y="368368"/>
              <a:ext cx="1180763" cy="11807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rtl="0">
                <a:lnSpc>
                  <a:spcPct val="90000"/>
                </a:lnSpc>
                <a:spcBef>
                  <a:spcPct val="0"/>
                </a:spcBef>
                <a:spcAft>
                  <a:spcPct val="35000"/>
                </a:spcAft>
              </a:pPr>
              <a:r>
                <a:rPr lang="en-US" sz="1500" kern="1200" dirty="0" smtClean="0"/>
                <a:t>EMPLOYER EMPHASIS</a:t>
              </a:r>
              <a:endParaRPr lang="en-US" sz="1500" kern="1200" dirty="0"/>
            </a:p>
          </p:txBody>
        </p:sp>
      </p:grpSp>
      <p:sp>
        <p:nvSpPr>
          <p:cNvPr id="7" name="Rectangle 6"/>
          <p:cNvSpPr/>
          <p:nvPr/>
        </p:nvSpPr>
        <p:spPr>
          <a:xfrm>
            <a:off x="5196386" y="449445"/>
            <a:ext cx="6995614" cy="707886"/>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Employer early on involvement reduces delays and keeps communication open </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7026442" y="1770832"/>
            <a:ext cx="5165558" cy="1631216"/>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Employer costs reduced when VR-TTD ends and employee is returned to suitable gainful employment. Employer offers recompense award</a:t>
            </a:r>
          </a:p>
          <a:p>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2" name="Rectangle 11"/>
          <p:cNvSpPr/>
          <p:nvPr/>
        </p:nvSpPr>
        <p:spPr>
          <a:xfrm>
            <a:off x="8823158" y="3657866"/>
            <a:ext cx="3368842"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Employers will have increased certainty on staffing needs</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
        <p:nvSpPr>
          <p:cNvPr id="13" name="Rectangle 12"/>
          <p:cNvSpPr/>
          <p:nvPr/>
        </p:nvSpPr>
        <p:spPr>
          <a:xfrm>
            <a:off x="4034589" y="5358328"/>
            <a:ext cx="2719138" cy="1015663"/>
          </a:xfrm>
          <a:prstGeom prst="rect">
            <a:avLst/>
          </a:prstGeom>
          <a:noFill/>
        </p:spPr>
        <p:txBody>
          <a:bodyPr wrap="square" lIns="91440" tIns="45720" rIns="91440" bIns="45720">
            <a:spAutoFit/>
          </a:bodyPr>
          <a:lstStyle/>
          <a:p>
            <a:r>
              <a:rPr lang="en-US" sz="2000" b="1" dirty="0" smtClean="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Employers will have increased certainty on labor costs</a:t>
            </a:r>
            <a:endParaRPr lang="en-US" sz="2000" b="1" cap="none" spc="0" dirty="0">
              <a:ln w="9525">
                <a:solidFill>
                  <a:schemeClr val="bg1"/>
                </a:solidFill>
                <a:prstDash val="solid"/>
              </a:ln>
              <a:solidFill>
                <a:schemeClr val="accent6">
                  <a:lumMod val="50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28391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15050"/>
            <a:ext cx="12192000" cy="742950"/>
          </a:xfrm>
        </p:spPr>
        <p:txBody>
          <a:bodyPr/>
          <a:lstStyle/>
          <a:p>
            <a:r>
              <a:rPr lang="en-US" dirty="0" smtClean="0"/>
              <a:t>Vocational rehabilitation - limitations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7464955"/>
              </p:ext>
            </p:extLst>
          </p:nvPr>
        </p:nvGraphicFramePr>
        <p:xfrm>
          <a:off x="0" y="-1"/>
          <a:ext cx="12192000" cy="5857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8289432" y="814685"/>
            <a:ext cx="3297698" cy="923330"/>
          </a:xfrm>
          <a:prstGeom prst="rect">
            <a:avLst/>
          </a:prstGeom>
          <a:noFill/>
        </p:spPr>
        <p:txBody>
          <a:bodyPr wrap="none" lIns="91440" tIns="45720" rIns="91440" bIns="45720">
            <a:spAutoFit/>
          </a:bodyPr>
          <a:lstStyle/>
          <a:p>
            <a:pPr algn="ctr"/>
            <a:r>
              <a:rPr lang="en-US"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Claimant</a:t>
            </a:r>
            <a:endPar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6" name="Rectangle 5"/>
          <p:cNvSpPr/>
          <p:nvPr/>
        </p:nvSpPr>
        <p:spPr>
          <a:xfrm>
            <a:off x="347021" y="814685"/>
            <a:ext cx="3382657" cy="923330"/>
          </a:xfrm>
          <a:prstGeom prst="rect">
            <a:avLst/>
          </a:prstGeom>
          <a:noFill/>
        </p:spPr>
        <p:txBody>
          <a:bodyPr wrap="none" lIns="91440" tIns="45720" rIns="91440" bIns="45720">
            <a:spAutoFit/>
          </a:bodyPr>
          <a:lstStyle/>
          <a:p>
            <a:pPr algn="ctr"/>
            <a:r>
              <a:rPr lang="en-US"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Employer</a:t>
            </a:r>
            <a:endPar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7" name="Rectangle 6"/>
          <p:cNvSpPr/>
          <p:nvPr/>
        </p:nvSpPr>
        <p:spPr>
          <a:xfrm>
            <a:off x="7289757" y="4934544"/>
            <a:ext cx="4737195" cy="923330"/>
          </a:xfrm>
          <a:prstGeom prst="rect">
            <a:avLst/>
          </a:prstGeom>
          <a:noFill/>
        </p:spPr>
        <p:txBody>
          <a:bodyPr wrap="none" lIns="91440" tIns="45720" rIns="91440" bIns="45720">
            <a:spAutoFit/>
          </a:bodyPr>
          <a:lstStyle/>
          <a:p>
            <a:pPr algn="ctr"/>
            <a:r>
              <a:rPr lang="en-US"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VR Counselor</a:t>
            </a:r>
            <a:endPar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626395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61" y="5457826"/>
            <a:ext cx="11764963" cy="1260476"/>
          </a:xfrm>
        </p:spPr>
        <p:txBody>
          <a:bodyPr>
            <a:normAutofit/>
          </a:bodyPr>
          <a:lstStyle/>
          <a:p>
            <a:r>
              <a:rPr lang="en-US" dirty="0" smtClean="0"/>
              <a:t>Current process for voc. Rehab. plans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6430802"/>
              </p:ext>
            </p:extLst>
          </p:nvPr>
        </p:nvGraphicFramePr>
        <p:xfrm>
          <a:off x="76200" y="104775"/>
          <a:ext cx="12115800" cy="5419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182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61" y="5610226"/>
            <a:ext cx="11764963" cy="1108076"/>
          </a:xfrm>
        </p:spPr>
        <p:txBody>
          <a:bodyPr>
            <a:normAutofit fontScale="90000"/>
          </a:bodyPr>
          <a:lstStyle/>
          <a:p>
            <a:r>
              <a:rPr lang="en-US" dirty="0" smtClean="0"/>
              <a:t>Employee selection of </a:t>
            </a:r>
            <a:r>
              <a:rPr lang="en-US" dirty="0" err="1" smtClean="0"/>
              <a:t>vr</a:t>
            </a:r>
            <a:r>
              <a:rPr lang="en-US" dirty="0" smtClean="0"/>
              <a:t> counselor does not automatically enroll claimant in </a:t>
            </a:r>
            <a:r>
              <a:rPr lang="en-US" dirty="0" err="1" smtClean="0"/>
              <a:t>vr</a:t>
            </a:r>
            <a:endParaRPr lang="en-US" dirty="0"/>
          </a:p>
        </p:txBody>
      </p:sp>
      <p:grpSp>
        <p:nvGrpSpPr>
          <p:cNvPr id="5" name="Group 4"/>
          <p:cNvGrpSpPr/>
          <p:nvPr/>
        </p:nvGrpSpPr>
        <p:grpSpPr>
          <a:xfrm>
            <a:off x="694178" y="1104901"/>
            <a:ext cx="4080069" cy="2620462"/>
            <a:chOff x="7708441" y="659122"/>
            <a:chExt cx="1833934" cy="1100360"/>
          </a:xfrm>
        </p:grpSpPr>
        <p:sp>
          <p:nvSpPr>
            <p:cNvPr id="24" name="Rounded Rectangle 23"/>
            <p:cNvSpPr/>
            <p:nvPr/>
          </p:nvSpPr>
          <p:spPr>
            <a:xfrm>
              <a:off x="7708441" y="659122"/>
              <a:ext cx="1833934" cy="110036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ounded Rectangle 4"/>
            <p:cNvSpPr/>
            <p:nvPr/>
          </p:nvSpPr>
          <p:spPr>
            <a:xfrm>
              <a:off x="7740669" y="691350"/>
              <a:ext cx="1769478" cy="10359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2000" kern="1200" dirty="0" smtClean="0"/>
                <a:t/>
              </a:r>
              <a:br>
                <a:rPr lang="en-US" sz="2000" kern="1200" dirty="0" smtClean="0"/>
              </a:br>
              <a:r>
                <a:rPr lang="en-US" sz="2000" kern="1200" dirty="0" smtClean="0"/>
                <a:t>VR counselor submits “employee selection form”</a:t>
              </a:r>
              <a:br>
                <a:rPr lang="en-US" sz="2000" kern="1200" dirty="0" smtClean="0"/>
              </a:br>
              <a:r>
                <a:rPr lang="en-US" sz="2000" kern="1200" dirty="0" smtClean="0"/>
                <a:t>HAR </a:t>
              </a:r>
              <a:r>
                <a:rPr lang="en-US" sz="2000" kern="1200" dirty="0" smtClean="0">
                  <a:latin typeface="Times New Roman" panose="02020603050405020304" pitchFamily="18" charset="0"/>
                  <a:cs typeface="Times New Roman" panose="02020603050405020304" pitchFamily="18" charset="0"/>
                </a:rPr>
                <a:t>§ 12-14-23(d)</a:t>
              </a:r>
              <a:endParaRPr lang="en-US" sz="2000" kern="1200" dirty="0"/>
            </a:p>
          </p:txBody>
        </p:sp>
      </p:grpSp>
      <p:grpSp>
        <p:nvGrpSpPr>
          <p:cNvPr id="6" name="Group 5"/>
          <p:cNvGrpSpPr/>
          <p:nvPr/>
        </p:nvGrpSpPr>
        <p:grpSpPr>
          <a:xfrm>
            <a:off x="5742979" y="2026336"/>
            <a:ext cx="864975" cy="1083123"/>
            <a:chOff x="9703761" y="981895"/>
            <a:chExt cx="388794" cy="454815"/>
          </a:xfrm>
        </p:grpSpPr>
        <p:sp>
          <p:nvSpPr>
            <p:cNvPr id="22" name="Right Arrow 21"/>
            <p:cNvSpPr/>
            <p:nvPr/>
          </p:nvSpPr>
          <p:spPr>
            <a:xfrm>
              <a:off x="9703761" y="981895"/>
              <a:ext cx="388794" cy="454815"/>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Right Arrow 6"/>
            <p:cNvSpPr/>
            <p:nvPr/>
          </p:nvSpPr>
          <p:spPr>
            <a:xfrm>
              <a:off x="9703761" y="1072858"/>
              <a:ext cx="272156" cy="2728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kern="1200"/>
            </a:p>
          </p:txBody>
        </p:sp>
      </p:grpSp>
      <p:grpSp>
        <p:nvGrpSpPr>
          <p:cNvPr id="7" name="Group 6"/>
          <p:cNvGrpSpPr/>
          <p:nvPr/>
        </p:nvGrpSpPr>
        <p:grpSpPr>
          <a:xfrm>
            <a:off x="7264206" y="1104901"/>
            <a:ext cx="4080069" cy="2620462"/>
            <a:chOff x="10275949" y="659122"/>
            <a:chExt cx="1833934" cy="1100360"/>
          </a:xfrm>
        </p:grpSpPr>
        <p:sp>
          <p:nvSpPr>
            <p:cNvPr id="20" name="Rounded Rectangle 19"/>
            <p:cNvSpPr/>
            <p:nvPr/>
          </p:nvSpPr>
          <p:spPr>
            <a:xfrm>
              <a:off x="10275949" y="659122"/>
              <a:ext cx="1833934" cy="1100360"/>
            </a:xfrm>
            <a:prstGeom prst="roundRect">
              <a:avLst>
                <a:gd name="adj" fmla="val 10000"/>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Rounded Rectangle 8"/>
            <p:cNvSpPr/>
            <p:nvPr/>
          </p:nvSpPr>
          <p:spPr>
            <a:xfrm>
              <a:off x="10308177" y="691350"/>
              <a:ext cx="1769478" cy="10359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2000" kern="1200" dirty="0" smtClean="0"/>
                <a:t>After “enrollment” through employee selection form, Claimant is entitled to VR-TTD</a:t>
              </a:r>
              <a:br>
                <a:rPr lang="en-US" sz="2000" kern="1200" dirty="0" smtClean="0"/>
              </a:br>
              <a:r>
                <a:rPr lang="en-US" sz="2000" kern="1200" dirty="0" smtClean="0"/>
                <a:t>HRS </a:t>
              </a:r>
              <a:r>
                <a:rPr lang="en-US" sz="2000" kern="1200" dirty="0" smtClean="0">
                  <a:latin typeface="Times New Roman" panose="02020603050405020304" pitchFamily="18" charset="0"/>
                  <a:cs typeface="Times New Roman" panose="02020603050405020304" pitchFamily="18" charset="0"/>
                </a:rPr>
                <a:t>§ 386-25(k)</a:t>
              </a:r>
              <a:br>
                <a:rPr lang="en-US" sz="2000" kern="1200" dirty="0" smtClean="0">
                  <a:latin typeface="Times New Roman" panose="02020603050405020304" pitchFamily="18" charset="0"/>
                  <a:cs typeface="Times New Roman" panose="02020603050405020304" pitchFamily="18" charset="0"/>
                </a:rPr>
              </a:br>
              <a:r>
                <a:rPr lang="en-US" sz="2000" kern="1200" dirty="0" smtClean="0"/>
                <a:t>HAR </a:t>
              </a:r>
              <a:r>
                <a:rPr lang="en-US" sz="2000" kern="1200" dirty="0" smtClean="0">
                  <a:latin typeface="Times New Roman" panose="02020603050405020304" pitchFamily="18" charset="0"/>
                  <a:cs typeface="Times New Roman" panose="02020603050405020304" pitchFamily="18" charset="0"/>
                </a:rPr>
                <a:t>§ 12-14-38(a)</a:t>
              </a:r>
              <a:endParaRPr lang="en-US" sz="2000" kern="1200" dirty="0"/>
            </a:p>
          </p:txBody>
        </p:sp>
      </p:grpSp>
    </p:spTree>
    <p:extLst>
      <p:ext uri="{BB962C8B-B14F-4D97-AF65-F5344CB8AC3E}">
        <p14:creationId xmlns:p14="http://schemas.microsoft.com/office/powerpoint/2010/main" val="820570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61" y="5610226"/>
            <a:ext cx="11764963" cy="1108076"/>
          </a:xfrm>
        </p:spPr>
        <p:txBody>
          <a:bodyPr>
            <a:normAutofit/>
          </a:bodyPr>
          <a:lstStyle/>
          <a:p>
            <a:r>
              <a:rPr lang="en-US" sz="3200" dirty="0" smtClean="0"/>
              <a:t>Enrollment requirement in Rehabilitation program </a:t>
            </a:r>
            <a:endParaRPr lang="en-US" sz="3200" dirty="0"/>
          </a:p>
        </p:txBody>
      </p:sp>
      <p:sp>
        <p:nvSpPr>
          <p:cNvPr id="3" name="Rectangle 2"/>
          <p:cNvSpPr/>
          <p:nvPr/>
        </p:nvSpPr>
        <p:spPr>
          <a:xfrm>
            <a:off x="926592" y="633984"/>
            <a:ext cx="9509760" cy="4524315"/>
          </a:xfrm>
          <a:prstGeom prst="rect">
            <a:avLst/>
          </a:prstGeom>
        </p:spPr>
        <p:txBody>
          <a:bodyPr wrap="square">
            <a:spAutoFit/>
          </a:bodyPr>
          <a:lstStyle/>
          <a:p>
            <a:endParaRPr lang="en-US" sz="3200" dirty="0"/>
          </a:p>
          <a:p>
            <a:r>
              <a:rPr lang="en-US" sz="3200" dirty="0" smtClean="0"/>
              <a:t>“A copy of the completed </a:t>
            </a:r>
            <a:r>
              <a:rPr lang="en-US" sz="3200" u="sng" dirty="0" smtClean="0"/>
              <a:t>enrollment form </a:t>
            </a:r>
            <a:r>
              <a:rPr lang="en-US" sz="3200" dirty="0" smtClean="0"/>
              <a:t>and statement of worker’s rights and responsibilities shall be sent </a:t>
            </a:r>
            <a:r>
              <a:rPr lang="en-US" sz="3200" u="sng" dirty="0" smtClean="0"/>
              <a:t>together</a:t>
            </a:r>
            <a:r>
              <a:rPr lang="en-US" sz="3200" dirty="0" smtClean="0"/>
              <a:t> </a:t>
            </a:r>
            <a:r>
              <a:rPr lang="en-US" sz="3200" u="sng" dirty="0" smtClean="0"/>
              <a:t>with</a:t>
            </a:r>
            <a:r>
              <a:rPr lang="en-US" sz="3200" dirty="0" smtClean="0"/>
              <a:t> the </a:t>
            </a:r>
            <a:r>
              <a:rPr lang="en-US" sz="3200" u="sng" dirty="0" smtClean="0"/>
              <a:t>initial</a:t>
            </a:r>
            <a:r>
              <a:rPr lang="en-US" sz="3200" dirty="0" smtClean="0"/>
              <a:t> </a:t>
            </a:r>
            <a:r>
              <a:rPr lang="en-US" sz="3200" u="sng" dirty="0" smtClean="0"/>
              <a:t>evaluation</a:t>
            </a:r>
            <a:r>
              <a:rPr lang="en-US" sz="3200" dirty="0" smtClean="0"/>
              <a:t> to the employee, the director, and the employer”. (underline added)</a:t>
            </a:r>
          </a:p>
          <a:p>
            <a:r>
              <a:rPr lang="en-US" sz="3200" dirty="0"/>
              <a:t>			</a:t>
            </a:r>
            <a:r>
              <a:rPr lang="en-US" sz="3200" dirty="0" smtClean="0"/>
              <a:t>-- </a:t>
            </a:r>
            <a:r>
              <a:rPr lang="en-US" sz="3200" i="1" dirty="0"/>
              <a:t>See</a:t>
            </a:r>
            <a:r>
              <a:rPr lang="en-US" sz="3200" dirty="0"/>
              <a:t>, </a:t>
            </a:r>
            <a:r>
              <a:rPr lang="en-US" sz="3200" dirty="0" smtClean="0"/>
              <a:t>12-14-35 (2), HAR</a:t>
            </a:r>
          </a:p>
          <a:p>
            <a:endParaRPr lang="en-US" sz="3200" dirty="0" smtClean="0"/>
          </a:p>
          <a:p>
            <a:r>
              <a:rPr lang="en-US" sz="3200" dirty="0" smtClean="0"/>
              <a:t>			</a:t>
            </a:r>
            <a:endParaRPr lang="en-US" sz="3200" dirty="0"/>
          </a:p>
        </p:txBody>
      </p:sp>
    </p:spTree>
    <p:extLst>
      <p:ext uri="{BB962C8B-B14F-4D97-AF65-F5344CB8AC3E}">
        <p14:creationId xmlns:p14="http://schemas.microsoft.com/office/powerpoint/2010/main" val="3291090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61" y="5974080"/>
            <a:ext cx="11764963" cy="744222"/>
          </a:xfrm>
        </p:spPr>
        <p:txBody>
          <a:bodyPr>
            <a:noAutofit/>
          </a:bodyPr>
          <a:lstStyle/>
          <a:p>
            <a:r>
              <a:rPr lang="en-US" sz="3200" dirty="0" smtClean="0"/>
              <a:t>Enrollment begins </a:t>
            </a:r>
            <a:r>
              <a:rPr lang="en-US" sz="3200" dirty="0" err="1" smtClean="0"/>
              <a:t>vr-ttd</a:t>
            </a:r>
            <a:r>
              <a:rPr lang="en-US" sz="3200" dirty="0" smtClean="0"/>
              <a:t>, progress reporting, plan submittal and subsequent actions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5750092"/>
              </p:ext>
            </p:extLst>
          </p:nvPr>
        </p:nvGraphicFramePr>
        <p:xfrm>
          <a:off x="76200" y="104775"/>
          <a:ext cx="12115800" cy="5419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8763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803391"/>
            <a:ext cx="12087225" cy="1054609"/>
          </a:xfrm>
        </p:spPr>
        <p:txBody>
          <a:bodyPr>
            <a:noAutofit/>
          </a:bodyPr>
          <a:lstStyle/>
          <a:p>
            <a:r>
              <a:rPr lang="en-US" sz="3200" dirty="0" smtClean="0"/>
              <a:t>statute doesn’t require permanent disability as long as feasible</a:t>
            </a:r>
            <a:endParaRPr lang="en-US" sz="3200" dirty="0"/>
          </a:p>
        </p:txBody>
      </p:sp>
      <p:sp>
        <p:nvSpPr>
          <p:cNvPr id="3" name="Content Placeholder 2"/>
          <p:cNvSpPr>
            <a:spLocks noGrp="1"/>
          </p:cNvSpPr>
          <p:nvPr>
            <p:ph idx="1"/>
          </p:nvPr>
        </p:nvSpPr>
        <p:spPr>
          <a:xfrm>
            <a:off x="246061" y="180977"/>
            <a:ext cx="11650663" cy="5257798"/>
          </a:xfrm>
        </p:spPr>
        <p:txBody>
          <a:bodyPr>
            <a:normAutofit/>
          </a:bodyPr>
          <a:lstStyle/>
          <a:p>
            <a:pPr marL="0" indent="0">
              <a:buNone/>
            </a:pPr>
            <a:r>
              <a:rPr lang="en-US" sz="2400" b="1" dirty="0" smtClean="0">
                <a:solidFill>
                  <a:schemeClr val="tx1"/>
                </a:solidFill>
              </a:rPr>
              <a:t>VR ELIGIBILITY REQUIREMENTS</a:t>
            </a:r>
            <a:endParaRPr lang="en-US" sz="2400" dirty="0" smtClean="0">
              <a:solidFill>
                <a:schemeClr val="tx1"/>
              </a:solidFill>
            </a:endParaRPr>
          </a:p>
          <a:p>
            <a:r>
              <a:rPr lang="en-US" sz="2400" dirty="0" smtClean="0">
                <a:solidFill>
                  <a:schemeClr val="tx1"/>
                </a:solidFill>
              </a:rPr>
              <a:t>1.  Have or </a:t>
            </a:r>
            <a:r>
              <a:rPr lang="en-US" sz="2400" u="sng" dirty="0" smtClean="0">
                <a:solidFill>
                  <a:schemeClr val="tx1"/>
                </a:solidFill>
              </a:rPr>
              <a:t>may have </a:t>
            </a:r>
            <a:r>
              <a:rPr lang="en-US" sz="2400" dirty="0" smtClean="0">
                <a:solidFill>
                  <a:schemeClr val="tx1"/>
                </a:solidFill>
              </a:rPr>
              <a:t>suffered permanent disability as a result of a work injury; and</a:t>
            </a:r>
          </a:p>
          <a:p>
            <a:r>
              <a:rPr lang="en-US" sz="2400" dirty="0" smtClean="0">
                <a:solidFill>
                  <a:schemeClr val="tx1"/>
                </a:solidFill>
              </a:rPr>
              <a:t>2.  Vocational rehabilitation is “feasible”</a:t>
            </a:r>
          </a:p>
          <a:p>
            <a:pPr marL="0" indent="0">
              <a:buNone/>
            </a:pPr>
            <a:r>
              <a:rPr lang="en-US" sz="2400" dirty="0" smtClean="0">
                <a:solidFill>
                  <a:schemeClr val="tx1"/>
                </a:solidFill>
              </a:rPr>
              <a:t>							</a:t>
            </a:r>
            <a:r>
              <a:rPr lang="en-US" sz="2400" dirty="0" smtClean="0">
                <a:solidFill>
                  <a:schemeClr val="tx1"/>
                </a:solidFill>
                <a:latin typeface="+mj-lt"/>
              </a:rPr>
              <a:t>-- </a:t>
            </a:r>
            <a:r>
              <a:rPr lang="en-US" sz="2400" i="1" dirty="0" smtClean="0">
                <a:solidFill>
                  <a:schemeClr val="tx1"/>
                </a:solidFill>
                <a:latin typeface="+mj-lt"/>
              </a:rPr>
              <a:t>See</a:t>
            </a:r>
            <a:r>
              <a:rPr lang="en-US" sz="2400" dirty="0" smtClean="0">
                <a:solidFill>
                  <a:schemeClr val="tx1"/>
                </a:solidFill>
                <a:latin typeface="+mj-lt"/>
              </a:rPr>
              <a:t>, HRS </a:t>
            </a:r>
            <a:r>
              <a:rPr lang="en-US" sz="2400" dirty="0" smtClean="0">
                <a:solidFill>
                  <a:schemeClr val="tx1"/>
                </a:solidFill>
                <a:latin typeface="+mj-lt"/>
                <a:cs typeface="Times New Roman" panose="02020603050405020304" pitchFamily="18" charset="0"/>
              </a:rPr>
              <a:t>§ 386-25 Vocational rehabilitation</a:t>
            </a:r>
            <a:endParaRPr lang="en-US" sz="2400" dirty="0">
              <a:solidFill>
                <a:schemeClr val="tx1"/>
              </a:solidFill>
              <a:latin typeface="+mj-lt"/>
            </a:endParaRPr>
          </a:p>
        </p:txBody>
      </p:sp>
    </p:spTree>
    <p:extLst>
      <p:ext uri="{BB962C8B-B14F-4D97-AF65-F5344CB8AC3E}">
        <p14:creationId xmlns:p14="http://schemas.microsoft.com/office/powerpoint/2010/main" val="3655621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4" y="5400675"/>
            <a:ext cx="11764963" cy="1333499"/>
          </a:xfrm>
        </p:spPr>
        <p:txBody>
          <a:bodyPr>
            <a:normAutofit/>
          </a:bodyPr>
          <a:lstStyle/>
          <a:p>
            <a:r>
              <a:rPr lang="en-US" sz="3200" dirty="0" smtClean="0"/>
              <a:t>The VR plan </a:t>
            </a:r>
            <a:r>
              <a:rPr lang="en-US" sz="3200" u="sng" dirty="0" smtClean="0"/>
              <a:t>must</a:t>
            </a:r>
            <a:r>
              <a:rPr lang="en-US" sz="3200" dirty="0" smtClean="0"/>
              <a:t> include a statement of the feasibility of the vocational goal...</a:t>
            </a:r>
            <a:endParaRPr lang="en-US" sz="3200" dirty="0"/>
          </a:p>
        </p:txBody>
      </p:sp>
      <p:sp>
        <p:nvSpPr>
          <p:cNvPr id="3" name="Content Placeholder 2"/>
          <p:cNvSpPr>
            <a:spLocks noGrp="1"/>
          </p:cNvSpPr>
          <p:nvPr>
            <p:ph idx="1"/>
          </p:nvPr>
        </p:nvSpPr>
        <p:spPr>
          <a:xfrm>
            <a:off x="0" y="93357"/>
            <a:ext cx="12192000" cy="4983468"/>
          </a:xfrm>
        </p:spPr>
        <p:txBody>
          <a:bodyPr>
            <a:normAutofit/>
          </a:bodyPr>
          <a:lstStyle/>
          <a:p>
            <a:r>
              <a:rPr lang="en-US" dirty="0" smtClean="0">
                <a:solidFill>
                  <a:schemeClr val="tx1"/>
                </a:solidFill>
              </a:rPr>
              <a:t>“</a:t>
            </a:r>
            <a:r>
              <a:rPr lang="en-US" b="1" dirty="0" smtClean="0">
                <a:solidFill>
                  <a:schemeClr val="tx1"/>
                </a:solidFill>
              </a:rPr>
              <a:t>Step 1</a:t>
            </a:r>
            <a:r>
              <a:rPr lang="en-US" dirty="0" smtClean="0">
                <a:solidFill>
                  <a:schemeClr val="tx1"/>
                </a:solidFill>
              </a:rPr>
              <a:t>” Can claimant return to same job as “suitable gainful employment”?; if not,</a:t>
            </a:r>
          </a:p>
          <a:p>
            <a:r>
              <a:rPr lang="en-US" dirty="0" smtClean="0">
                <a:solidFill>
                  <a:schemeClr val="tx1"/>
                </a:solidFill>
              </a:rPr>
              <a:t>“</a:t>
            </a:r>
            <a:r>
              <a:rPr lang="en-US" b="1" dirty="0" smtClean="0">
                <a:solidFill>
                  <a:schemeClr val="tx1"/>
                </a:solidFill>
              </a:rPr>
              <a:t>Step 2</a:t>
            </a:r>
            <a:r>
              <a:rPr lang="en-US" dirty="0" smtClean="0">
                <a:solidFill>
                  <a:schemeClr val="tx1"/>
                </a:solidFill>
              </a:rPr>
              <a:t>” Can claimant return to same employer as “suitable gainful employment”?; if not,</a:t>
            </a:r>
          </a:p>
          <a:p>
            <a:r>
              <a:rPr lang="en-US" dirty="0" smtClean="0">
                <a:solidFill>
                  <a:schemeClr val="tx1"/>
                </a:solidFill>
              </a:rPr>
              <a:t>“</a:t>
            </a:r>
            <a:r>
              <a:rPr lang="en-US" b="1" dirty="0" smtClean="0">
                <a:solidFill>
                  <a:schemeClr val="tx1"/>
                </a:solidFill>
              </a:rPr>
              <a:t>Step 3</a:t>
            </a:r>
            <a:r>
              <a:rPr lang="en-US" dirty="0" smtClean="0">
                <a:solidFill>
                  <a:schemeClr val="tx1"/>
                </a:solidFill>
              </a:rPr>
              <a:t>” Can claimant work for a different employer as “suitable gainful employment”?; if not,</a:t>
            </a:r>
          </a:p>
          <a:p>
            <a:r>
              <a:rPr lang="en-US" dirty="0" smtClean="0">
                <a:solidFill>
                  <a:schemeClr val="tx1"/>
                </a:solidFill>
              </a:rPr>
              <a:t>“</a:t>
            </a:r>
            <a:r>
              <a:rPr lang="en-US" b="1" dirty="0" smtClean="0">
                <a:solidFill>
                  <a:schemeClr val="tx1"/>
                </a:solidFill>
              </a:rPr>
              <a:t>Step 4</a:t>
            </a:r>
            <a:r>
              <a:rPr lang="en-US" dirty="0" smtClean="0">
                <a:solidFill>
                  <a:schemeClr val="tx1"/>
                </a:solidFill>
              </a:rPr>
              <a:t>” Providing training to obtain employment in another occupational field.</a:t>
            </a:r>
          </a:p>
          <a:p>
            <a:pPr marL="0" indent="0">
              <a:buNone/>
            </a:pPr>
            <a:r>
              <a:rPr lang="en-US" dirty="0" smtClean="0">
                <a:solidFill>
                  <a:schemeClr val="tx1"/>
                </a:solidFill>
              </a:rPr>
              <a:t>												</a:t>
            </a:r>
            <a:r>
              <a:rPr lang="en-US" dirty="0" smtClean="0">
                <a:solidFill>
                  <a:schemeClr val="tx1"/>
                </a:solidFill>
                <a:latin typeface="+mj-lt"/>
              </a:rPr>
              <a:t>-- HRS </a:t>
            </a:r>
            <a:r>
              <a:rPr lang="en-US" dirty="0" smtClean="0">
                <a:solidFill>
                  <a:schemeClr val="tx1"/>
                </a:solidFill>
                <a:latin typeface="+mj-lt"/>
                <a:cs typeface="Times New Roman" panose="02020603050405020304" pitchFamily="18" charset="0"/>
              </a:rPr>
              <a:t>§ 386-25(e)</a:t>
            </a:r>
            <a:r>
              <a:rPr lang="en-US" dirty="0" smtClean="0">
                <a:solidFill>
                  <a:schemeClr val="tx1"/>
                </a:solidFill>
                <a:latin typeface="+mj-lt"/>
              </a:rPr>
              <a:t>	</a:t>
            </a:r>
            <a:endParaRPr lang="en-US" dirty="0">
              <a:solidFill>
                <a:schemeClr val="tx1"/>
              </a:solidFill>
              <a:latin typeface="+mj-lt"/>
            </a:endParaRPr>
          </a:p>
        </p:txBody>
      </p:sp>
    </p:spTree>
    <p:extLst>
      <p:ext uri="{BB962C8B-B14F-4D97-AF65-F5344CB8AC3E}">
        <p14:creationId xmlns:p14="http://schemas.microsoft.com/office/powerpoint/2010/main" val="4014306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32122</TotalTime>
  <Words>2424</Words>
  <Application>Microsoft Office PowerPoint</Application>
  <PresentationFormat>Widescreen</PresentationFormat>
  <Paragraphs>295</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 Rounded MT Bold</vt:lpstr>
      <vt:lpstr>Calibri</vt:lpstr>
      <vt:lpstr>Century Gothic</vt:lpstr>
      <vt:lpstr>Times New Roman</vt:lpstr>
      <vt:lpstr>Wingdings 3</vt:lpstr>
      <vt:lpstr>Slice</vt:lpstr>
      <vt:lpstr>PowerPoint Presentation</vt:lpstr>
      <vt:lpstr>Vocational rehabilitation – ideal situation </vt:lpstr>
      <vt:lpstr>Vocational rehabilitation - limitations </vt:lpstr>
      <vt:lpstr>Current process for voc. Rehab. plans</vt:lpstr>
      <vt:lpstr>Employee selection of vr counselor does not automatically enroll claimant in vr</vt:lpstr>
      <vt:lpstr>Enrollment requirement in Rehabilitation program </vt:lpstr>
      <vt:lpstr>Enrollment begins vr-ttd, progress reporting, plan submittal and subsequent actions</vt:lpstr>
      <vt:lpstr>statute doesn’t require permanent disability as long as feasible</vt:lpstr>
      <vt:lpstr>The VR plan must include a statement of the feasibility of the vocational goal...</vt:lpstr>
      <vt:lpstr>PowerPoint Presentation</vt:lpstr>
      <vt:lpstr>IN ADDITION TO THE STATEMENT OF FEASIBILITY, The VR plan must also include 8 requirements to be approved</vt:lpstr>
      <vt:lpstr>PowerPoint Presentation</vt:lpstr>
      <vt:lpstr>PowerPoint Presentation</vt:lpstr>
      <vt:lpstr>Even if the employee can return to his/her old job, The approved vr plan does not necessarily end</vt:lpstr>
      <vt:lpstr>In 1998, the legislature allowed claimants to choose their own vr counselors instead of the director </vt:lpstr>
      <vt:lpstr>Also In 1998, the legislature no longer required the director to actively coordinate the implementation of vr plans</vt:lpstr>
      <vt:lpstr>current vocational rehabilitation process </vt:lpstr>
      <vt:lpstr>The “limiting” methods other states use to manage voc. rehabilitation costs</vt:lpstr>
      <vt:lpstr>The “incentive” methods other states use to manage voc. Rehab. costs</vt:lpstr>
      <vt:lpstr>The “return to work” focus other states use to manage vr costs (part 1)</vt:lpstr>
      <vt:lpstr>The “return to work” focus other states use to manage vr costs (part 2)</vt:lpstr>
      <vt:lpstr>Emphasis on Increase oversight, accountability, and finality of vr program to return injured employee to suitable gainful employment</vt:lpstr>
      <vt:lpstr> GAINS FROM CLAIMANT EMPHASIS (PART 1)</vt:lpstr>
      <vt:lpstr> GAINS FROM CLAIMANT EMPHASIS (PART 2)</vt:lpstr>
      <vt:lpstr>GAINS FROM VR counselorEMPHASIS</vt:lpstr>
      <vt:lpstr>PowerPoint Presentation</vt:lpstr>
      <vt:lpstr>PowerPoint Presentation</vt:lpstr>
      <vt:lpstr>GAINS FROM employerEMPHASIS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Liam P. Tobin</dc:creator>
  <cp:lastModifiedBy>Dye, Rachael A</cp:lastModifiedBy>
  <cp:revision>703</cp:revision>
  <cp:lastPrinted>2016-11-01T21:12:09Z</cp:lastPrinted>
  <dcterms:created xsi:type="dcterms:W3CDTF">2016-07-15T01:07:31Z</dcterms:created>
  <dcterms:modified xsi:type="dcterms:W3CDTF">2016-11-02T01:49:57Z</dcterms:modified>
</cp:coreProperties>
</file>